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9" r:id="rId1"/>
  </p:sldMasterIdLst>
  <p:notesMasterIdLst>
    <p:notesMasterId r:id="rId58"/>
  </p:notesMasterIdLst>
  <p:handoutMasterIdLst>
    <p:handoutMasterId r:id="rId59"/>
  </p:handoutMasterIdLst>
  <p:sldIdLst>
    <p:sldId id="308"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8" r:id="rId21"/>
    <p:sldId id="279" r:id="rId22"/>
    <p:sldId id="280" r:id="rId23"/>
    <p:sldId id="281" r:id="rId24"/>
    <p:sldId id="282" r:id="rId25"/>
    <p:sldId id="283" r:id="rId26"/>
    <p:sldId id="284" r:id="rId27"/>
    <p:sldId id="285" r:id="rId28"/>
    <p:sldId id="286" r:id="rId29"/>
    <p:sldId id="287" r:id="rId30"/>
    <p:sldId id="288" r:id="rId31"/>
    <p:sldId id="289" r:id="rId32"/>
    <p:sldId id="290" r:id="rId33"/>
    <p:sldId id="291" r:id="rId34"/>
    <p:sldId id="292" r:id="rId35"/>
    <p:sldId id="293" r:id="rId36"/>
    <p:sldId id="294" r:id="rId37"/>
    <p:sldId id="295" r:id="rId38"/>
    <p:sldId id="296" r:id="rId39"/>
    <p:sldId id="297" r:id="rId40"/>
    <p:sldId id="298" r:id="rId41"/>
    <p:sldId id="304" r:id="rId42"/>
    <p:sldId id="305" r:id="rId43"/>
    <p:sldId id="306" r:id="rId44"/>
    <p:sldId id="309" r:id="rId45"/>
    <p:sldId id="310" r:id="rId46"/>
    <p:sldId id="311" r:id="rId47"/>
    <p:sldId id="312" r:id="rId48"/>
    <p:sldId id="313" r:id="rId49"/>
    <p:sldId id="314" r:id="rId50"/>
    <p:sldId id="315" r:id="rId51"/>
    <p:sldId id="316" r:id="rId52"/>
    <p:sldId id="317" r:id="rId53"/>
    <p:sldId id="318" r:id="rId54"/>
    <p:sldId id="319" r:id="rId55"/>
    <p:sldId id="320" r:id="rId56"/>
    <p:sldId id="321" r:id="rId57"/>
  </p:sldIdLst>
  <p:sldSz cx="9144000" cy="6858000" type="screen4x3"/>
  <p:notesSz cx="6640513" cy="9904413"/>
  <p:defaultTextStyle>
    <a:defPPr>
      <a:defRPr lang="zh-CN"/>
    </a:defPPr>
    <a:lvl1pPr algn="l" rtl="0" fontAlgn="base">
      <a:spcBef>
        <a:spcPct val="0"/>
      </a:spcBef>
      <a:spcAft>
        <a:spcPct val="0"/>
      </a:spcAft>
      <a:defRPr kern="1200">
        <a:solidFill>
          <a:schemeClr val="tx1"/>
        </a:solidFill>
        <a:latin typeface="Verdana" panose="020B060403050404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Verdana" panose="020B060403050404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Verdana" panose="020B060403050404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Verdana" panose="020B060403050404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Verdana" panose="020B060403050404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Verdana" panose="020B060403050404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Verdana" panose="020B060403050404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Verdana" panose="020B060403050404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Verdana" panose="020B060403050404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261B1"/>
    <a:srgbClr val="1DADF5"/>
    <a:srgbClr val="FF9966"/>
    <a:srgbClr val="660066"/>
    <a:srgbClr val="786A00"/>
    <a:srgbClr val="D8D305"/>
    <a:srgbClr val="FAFA1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7701" autoAdjust="0"/>
    <p:restoredTop sz="70501" autoAdjust="0"/>
  </p:normalViewPr>
  <p:slideViewPr>
    <p:cSldViewPr>
      <p:cViewPr varScale="1">
        <p:scale>
          <a:sx n="60" d="100"/>
          <a:sy n="60" d="100"/>
        </p:scale>
        <p:origin x="1546" y="5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1548"/>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8.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1.png"/></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3.png"/></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5.png"/></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6.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9394" name="Rectangle 2">
            <a:extLst>
              <a:ext uri="{FF2B5EF4-FFF2-40B4-BE49-F238E27FC236}">
                <a16:creationId xmlns:a16="http://schemas.microsoft.com/office/drawing/2014/main" id="{97E82444-B4E2-4624-8B89-4B74A7ADD902}"/>
              </a:ext>
            </a:extLst>
          </p:cNvPr>
          <p:cNvSpPr>
            <a:spLocks noGrp="1" noChangeArrowheads="1"/>
          </p:cNvSpPr>
          <p:nvPr>
            <p:ph type="hdr" sz="quarter"/>
          </p:nvPr>
        </p:nvSpPr>
        <p:spPr bwMode="auto">
          <a:xfrm>
            <a:off x="0" y="0"/>
            <a:ext cx="2878138" cy="495300"/>
          </a:xfrm>
          <a:prstGeom prst="rect">
            <a:avLst/>
          </a:prstGeom>
          <a:noFill/>
          <a:ln w="9525">
            <a:noFill/>
            <a:miter lim="800000"/>
            <a:headEnd/>
            <a:tailEnd/>
          </a:ln>
          <a:effectLst/>
        </p:spPr>
        <p:txBody>
          <a:bodyPr vert="horz" wrap="square" lIns="90626" tIns="45313" rIns="90626" bIns="45313" numCol="1" anchor="t" anchorCtr="0" compatLnSpc="1">
            <a:prstTxWarp prst="textNoShape">
              <a:avLst/>
            </a:prstTxWarp>
          </a:bodyPr>
          <a:lstStyle>
            <a:lvl1pPr defTabSz="906463">
              <a:defRPr kumimoji="1" sz="1200">
                <a:latin typeface="Tahoma" pitchFamily="34" charset="0"/>
              </a:defRPr>
            </a:lvl1pPr>
          </a:lstStyle>
          <a:p>
            <a:pPr>
              <a:defRPr/>
            </a:pPr>
            <a:endParaRPr lang="en-US" altLang="zh-CN"/>
          </a:p>
        </p:txBody>
      </p:sp>
      <p:sp>
        <p:nvSpPr>
          <p:cNvPr id="59395" name="Rectangle 3">
            <a:extLst>
              <a:ext uri="{FF2B5EF4-FFF2-40B4-BE49-F238E27FC236}">
                <a16:creationId xmlns:a16="http://schemas.microsoft.com/office/drawing/2014/main" id="{C6C068B2-69D1-41B3-9337-1B2634618936}"/>
              </a:ext>
            </a:extLst>
          </p:cNvPr>
          <p:cNvSpPr>
            <a:spLocks noGrp="1" noChangeArrowheads="1"/>
          </p:cNvSpPr>
          <p:nvPr>
            <p:ph type="dt" sz="quarter" idx="1"/>
          </p:nvPr>
        </p:nvSpPr>
        <p:spPr bwMode="auto">
          <a:xfrm>
            <a:off x="3762375" y="0"/>
            <a:ext cx="2878138" cy="495300"/>
          </a:xfrm>
          <a:prstGeom prst="rect">
            <a:avLst/>
          </a:prstGeom>
          <a:noFill/>
          <a:ln w="9525">
            <a:noFill/>
            <a:miter lim="800000"/>
            <a:headEnd/>
            <a:tailEnd/>
          </a:ln>
          <a:effectLst/>
        </p:spPr>
        <p:txBody>
          <a:bodyPr vert="horz" wrap="square" lIns="90626" tIns="45313" rIns="90626" bIns="45313" numCol="1" anchor="t" anchorCtr="0" compatLnSpc="1">
            <a:prstTxWarp prst="textNoShape">
              <a:avLst/>
            </a:prstTxWarp>
          </a:bodyPr>
          <a:lstStyle>
            <a:lvl1pPr algn="r" defTabSz="906463">
              <a:defRPr kumimoji="1" sz="1200">
                <a:latin typeface="Tahoma" pitchFamily="34" charset="0"/>
              </a:defRPr>
            </a:lvl1pPr>
          </a:lstStyle>
          <a:p>
            <a:pPr>
              <a:defRPr/>
            </a:pPr>
            <a:endParaRPr lang="en-US" altLang="zh-CN"/>
          </a:p>
        </p:txBody>
      </p:sp>
      <p:sp>
        <p:nvSpPr>
          <p:cNvPr id="59396" name="Rectangle 4">
            <a:extLst>
              <a:ext uri="{FF2B5EF4-FFF2-40B4-BE49-F238E27FC236}">
                <a16:creationId xmlns:a16="http://schemas.microsoft.com/office/drawing/2014/main" id="{0E1B1B89-4A79-48C9-B003-207A93AC2C78}"/>
              </a:ext>
            </a:extLst>
          </p:cNvPr>
          <p:cNvSpPr>
            <a:spLocks noGrp="1" noChangeArrowheads="1"/>
          </p:cNvSpPr>
          <p:nvPr>
            <p:ph type="ftr" sz="quarter" idx="2"/>
          </p:nvPr>
        </p:nvSpPr>
        <p:spPr bwMode="auto">
          <a:xfrm>
            <a:off x="0" y="9409113"/>
            <a:ext cx="2878138" cy="495300"/>
          </a:xfrm>
          <a:prstGeom prst="rect">
            <a:avLst/>
          </a:prstGeom>
          <a:noFill/>
          <a:ln w="9525">
            <a:noFill/>
            <a:miter lim="800000"/>
            <a:headEnd/>
            <a:tailEnd/>
          </a:ln>
          <a:effectLst/>
        </p:spPr>
        <p:txBody>
          <a:bodyPr vert="horz" wrap="square" lIns="90626" tIns="45313" rIns="90626" bIns="45313" numCol="1" anchor="b" anchorCtr="0" compatLnSpc="1">
            <a:prstTxWarp prst="textNoShape">
              <a:avLst/>
            </a:prstTxWarp>
          </a:bodyPr>
          <a:lstStyle>
            <a:lvl1pPr defTabSz="906463">
              <a:defRPr kumimoji="1" sz="1200">
                <a:latin typeface="Tahoma" pitchFamily="34" charset="0"/>
              </a:defRPr>
            </a:lvl1pPr>
          </a:lstStyle>
          <a:p>
            <a:pPr>
              <a:defRPr/>
            </a:pPr>
            <a:endParaRPr lang="en-US" altLang="zh-CN"/>
          </a:p>
        </p:txBody>
      </p:sp>
      <p:sp>
        <p:nvSpPr>
          <p:cNvPr id="59397" name="Rectangle 5">
            <a:extLst>
              <a:ext uri="{FF2B5EF4-FFF2-40B4-BE49-F238E27FC236}">
                <a16:creationId xmlns:a16="http://schemas.microsoft.com/office/drawing/2014/main" id="{D57B1B5F-D655-4361-AFDD-B05D93B5DA2B}"/>
              </a:ext>
            </a:extLst>
          </p:cNvPr>
          <p:cNvSpPr>
            <a:spLocks noGrp="1" noChangeArrowheads="1"/>
          </p:cNvSpPr>
          <p:nvPr>
            <p:ph type="sldNum" sz="quarter" idx="3"/>
          </p:nvPr>
        </p:nvSpPr>
        <p:spPr bwMode="auto">
          <a:xfrm>
            <a:off x="3762375" y="9409113"/>
            <a:ext cx="2878138" cy="495300"/>
          </a:xfrm>
          <a:prstGeom prst="rect">
            <a:avLst/>
          </a:prstGeom>
          <a:noFill/>
          <a:ln w="9525">
            <a:noFill/>
            <a:miter lim="800000"/>
            <a:headEnd/>
            <a:tailEnd/>
          </a:ln>
          <a:effectLst/>
        </p:spPr>
        <p:txBody>
          <a:bodyPr vert="horz" wrap="square" lIns="90626" tIns="45313" rIns="90626" bIns="45313" numCol="1" anchor="b" anchorCtr="0" compatLnSpc="1">
            <a:prstTxWarp prst="textNoShape">
              <a:avLst/>
            </a:prstTxWarp>
          </a:bodyPr>
          <a:lstStyle>
            <a:lvl1pPr algn="r" defTabSz="906463">
              <a:defRPr kumimoji="1" sz="1200">
                <a:latin typeface="Tahoma" panose="020B0604030504040204" pitchFamily="34" charset="0"/>
              </a:defRPr>
            </a:lvl1pPr>
          </a:lstStyle>
          <a:p>
            <a:fld id="{4280D977-B28D-4E06-AC02-AD0CB825794B}" type="slidenum">
              <a:rPr lang="en-US" altLang="zh-CN"/>
              <a:pPr/>
              <a:t>‹#›</a:t>
            </a:fld>
            <a:endParaRPr lang="en-US" altLang="zh-CN"/>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5042" name="Rectangle 2">
            <a:extLst>
              <a:ext uri="{FF2B5EF4-FFF2-40B4-BE49-F238E27FC236}">
                <a16:creationId xmlns:a16="http://schemas.microsoft.com/office/drawing/2014/main" id="{1E0FE8DE-22B7-43BF-B380-1EE1458AA66B}"/>
              </a:ext>
            </a:extLst>
          </p:cNvPr>
          <p:cNvSpPr>
            <a:spLocks noGrp="1" noChangeArrowheads="1"/>
          </p:cNvSpPr>
          <p:nvPr>
            <p:ph type="hdr" sz="quarter"/>
          </p:nvPr>
        </p:nvSpPr>
        <p:spPr bwMode="auto">
          <a:xfrm>
            <a:off x="0" y="0"/>
            <a:ext cx="2878138" cy="4953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kumimoji="1" sz="1200">
                <a:latin typeface="Times New Roman" pitchFamily="18" charset="0"/>
              </a:defRPr>
            </a:lvl1pPr>
          </a:lstStyle>
          <a:p>
            <a:pPr>
              <a:defRPr/>
            </a:pPr>
            <a:endParaRPr lang="en-US" altLang="zh-CN"/>
          </a:p>
        </p:txBody>
      </p:sp>
      <p:sp>
        <p:nvSpPr>
          <p:cNvPr id="215043" name="Rectangle 3">
            <a:extLst>
              <a:ext uri="{FF2B5EF4-FFF2-40B4-BE49-F238E27FC236}">
                <a16:creationId xmlns:a16="http://schemas.microsoft.com/office/drawing/2014/main" id="{61DA3B0E-7BD7-4A66-A679-A608A48AC3CB}"/>
              </a:ext>
            </a:extLst>
          </p:cNvPr>
          <p:cNvSpPr>
            <a:spLocks noGrp="1" noChangeArrowheads="1"/>
          </p:cNvSpPr>
          <p:nvPr>
            <p:ph type="dt" idx="1"/>
          </p:nvPr>
        </p:nvSpPr>
        <p:spPr bwMode="auto">
          <a:xfrm>
            <a:off x="3760788" y="0"/>
            <a:ext cx="2878137" cy="4953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kumimoji="1" sz="1200">
                <a:latin typeface="Times New Roman" pitchFamily="18" charset="0"/>
              </a:defRPr>
            </a:lvl1pPr>
          </a:lstStyle>
          <a:p>
            <a:pPr>
              <a:defRPr/>
            </a:pPr>
            <a:endParaRPr lang="en-US" altLang="zh-CN"/>
          </a:p>
        </p:txBody>
      </p:sp>
      <p:sp>
        <p:nvSpPr>
          <p:cNvPr id="61444" name="Rectangle 4">
            <a:extLst>
              <a:ext uri="{FF2B5EF4-FFF2-40B4-BE49-F238E27FC236}">
                <a16:creationId xmlns:a16="http://schemas.microsoft.com/office/drawing/2014/main" id="{DD3CB31C-9A88-4DDA-A6C7-C3D2CFBD971C}"/>
              </a:ext>
            </a:extLst>
          </p:cNvPr>
          <p:cNvSpPr>
            <a:spLocks noRot="1" noChangeArrowheads="1" noTextEdit="1"/>
          </p:cNvSpPr>
          <p:nvPr>
            <p:ph type="sldImg" idx="2"/>
          </p:nvPr>
        </p:nvSpPr>
        <p:spPr bwMode="auto">
          <a:xfrm>
            <a:off x="844550" y="742950"/>
            <a:ext cx="4951413" cy="37147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5045" name="Rectangle 5">
            <a:extLst>
              <a:ext uri="{FF2B5EF4-FFF2-40B4-BE49-F238E27FC236}">
                <a16:creationId xmlns:a16="http://schemas.microsoft.com/office/drawing/2014/main" id="{0F9FFF30-D24B-42AB-BA00-51A55F69FC01}"/>
              </a:ext>
            </a:extLst>
          </p:cNvPr>
          <p:cNvSpPr>
            <a:spLocks noGrp="1" noChangeArrowheads="1"/>
          </p:cNvSpPr>
          <p:nvPr>
            <p:ph type="body" sz="quarter" idx="3"/>
          </p:nvPr>
        </p:nvSpPr>
        <p:spPr bwMode="auto">
          <a:xfrm>
            <a:off x="663575" y="4705350"/>
            <a:ext cx="5313363" cy="445611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215046" name="Rectangle 6">
            <a:extLst>
              <a:ext uri="{FF2B5EF4-FFF2-40B4-BE49-F238E27FC236}">
                <a16:creationId xmlns:a16="http://schemas.microsoft.com/office/drawing/2014/main" id="{EDE46F69-1D7C-43B0-A411-DAA0CFC3BF1B}"/>
              </a:ext>
            </a:extLst>
          </p:cNvPr>
          <p:cNvSpPr>
            <a:spLocks noGrp="1" noChangeArrowheads="1"/>
          </p:cNvSpPr>
          <p:nvPr>
            <p:ph type="ftr" sz="quarter" idx="4"/>
          </p:nvPr>
        </p:nvSpPr>
        <p:spPr bwMode="auto">
          <a:xfrm>
            <a:off x="0" y="9407525"/>
            <a:ext cx="2878138" cy="4953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kumimoji="1" sz="1200">
                <a:latin typeface="Times New Roman" pitchFamily="18" charset="0"/>
              </a:defRPr>
            </a:lvl1pPr>
          </a:lstStyle>
          <a:p>
            <a:pPr>
              <a:defRPr/>
            </a:pPr>
            <a:endParaRPr lang="en-US" altLang="zh-CN"/>
          </a:p>
        </p:txBody>
      </p:sp>
      <p:sp>
        <p:nvSpPr>
          <p:cNvPr id="215047" name="Rectangle 7">
            <a:extLst>
              <a:ext uri="{FF2B5EF4-FFF2-40B4-BE49-F238E27FC236}">
                <a16:creationId xmlns:a16="http://schemas.microsoft.com/office/drawing/2014/main" id="{2C162D65-2592-4985-8EAD-2EE0B06734AB}"/>
              </a:ext>
            </a:extLst>
          </p:cNvPr>
          <p:cNvSpPr>
            <a:spLocks noGrp="1" noChangeArrowheads="1"/>
          </p:cNvSpPr>
          <p:nvPr>
            <p:ph type="sldNum" sz="quarter" idx="5"/>
          </p:nvPr>
        </p:nvSpPr>
        <p:spPr bwMode="auto">
          <a:xfrm>
            <a:off x="3760788" y="9407525"/>
            <a:ext cx="2878137" cy="4953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kumimoji="1" sz="1200">
                <a:latin typeface="Times New Roman" panose="02020603050405020304" pitchFamily="18" charset="0"/>
              </a:defRPr>
            </a:lvl1pPr>
          </a:lstStyle>
          <a:p>
            <a:fld id="{710F51DF-31E4-47E1-AE7C-5FE95C931125}" type="slidenum">
              <a:rPr lang="en-US" altLang="zh-CN"/>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幻灯片图像占位符 1">
            <a:extLst>
              <a:ext uri="{FF2B5EF4-FFF2-40B4-BE49-F238E27FC236}">
                <a16:creationId xmlns:a16="http://schemas.microsoft.com/office/drawing/2014/main" id="{D4873A1F-4875-4D27-81E8-936E42298078}"/>
              </a:ext>
            </a:extLst>
          </p:cNvPr>
          <p:cNvSpPr>
            <a:spLocks noGrp="1" noRot="1" noChangeAspect="1" noTextEdit="1"/>
          </p:cNvSpPr>
          <p:nvPr>
            <p:ph type="sldImg"/>
          </p:nvPr>
        </p:nvSpPr>
        <p:spPr>
          <a:ln/>
        </p:spPr>
      </p:sp>
      <p:sp>
        <p:nvSpPr>
          <p:cNvPr id="62467" name="备注占位符 2">
            <a:extLst>
              <a:ext uri="{FF2B5EF4-FFF2-40B4-BE49-F238E27FC236}">
                <a16:creationId xmlns:a16="http://schemas.microsoft.com/office/drawing/2014/main" id="{A3868155-68C9-49CA-810B-C36DF8CBD58D}"/>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zh-CN" altLang="en-US">
              <a:latin typeface="Arial" panose="020B0604020202020204" pitchFamily="34" charset="0"/>
            </a:endParaRPr>
          </a:p>
        </p:txBody>
      </p:sp>
      <p:sp>
        <p:nvSpPr>
          <p:cNvPr id="62468" name="灯片编号占位符 3">
            <a:extLst>
              <a:ext uri="{FF2B5EF4-FFF2-40B4-BE49-F238E27FC236}">
                <a16:creationId xmlns:a16="http://schemas.microsoft.com/office/drawing/2014/main" id="{6F62B219-75F5-4AFF-B296-8D09194AF3C2}"/>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pPr>
            <a:fld id="{7618505C-3C85-4EE9-AD06-28E2558B915B}" type="slidenum">
              <a:rPr lang="zh-CN" altLang="en-US"/>
              <a:pPr eaLnBrk="1" hangingPunct="1">
                <a:spcBef>
                  <a:spcPct val="0"/>
                </a:spcBef>
              </a:pPr>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a:extLst>
              <a:ext uri="{FF2B5EF4-FFF2-40B4-BE49-F238E27FC236}">
                <a16:creationId xmlns:a16="http://schemas.microsoft.com/office/drawing/2014/main" id="{7F9C4ADB-B90B-49E2-A139-A6D840AA165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pPr>
            <a:fld id="{42045454-B3C2-477D-AE91-383B9A8930BE}" type="slidenum">
              <a:rPr lang="en-US" altLang="zh-CN"/>
              <a:pPr eaLnBrk="1" hangingPunct="1">
                <a:spcBef>
                  <a:spcPct val="0"/>
                </a:spcBef>
              </a:pPr>
              <a:t>10</a:t>
            </a:fld>
            <a:endParaRPr lang="en-US" altLang="zh-CN"/>
          </a:p>
        </p:txBody>
      </p:sp>
      <p:sp>
        <p:nvSpPr>
          <p:cNvPr id="71683" name="Rectangle 2">
            <a:extLst>
              <a:ext uri="{FF2B5EF4-FFF2-40B4-BE49-F238E27FC236}">
                <a16:creationId xmlns:a16="http://schemas.microsoft.com/office/drawing/2014/main" id="{A180633A-2AEA-4C18-B938-B5E6FA931C55}"/>
              </a:ext>
            </a:extLst>
          </p:cNvPr>
          <p:cNvSpPr>
            <a:spLocks noRot="1" noChangeArrowheads="1" noTextEdit="1"/>
          </p:cNvSpPr>
          <p:nvPr>
            <p:ph type="sldImg"/>
          </p:nvPr>
        </p:nvSpPr>
        <p:spPr>
          <a:xfrm>
            <a:off x="844550" y="742950"/>
            <a:ext cx="4953000" cy="3714750"/>
          </a:xfrm>
          <a:ln/>
        </p:spPr>
      </p:sp>
      <p:sp>
        <p:nvSpPr>
          <p:cNvPr id="71684" name="Rectangle 3">
            <a:extLst>
              <a:ext uri="{FF2B5EF4-FFF2-40B4-BE49-F238E27FC236}">
                <a16:creationId xmlns:a16="http://schemas.microsoft.com/office/drawing/2014/main" id="{3757E42C-F5D6-441B-98AB-C85058758FC4}"/>
              </a:ext>
            </a:extLst>
          </p:cNvPr>
          <p:cNvSpPr>
            <a:spLocks noGrp="1" noChangeArrowheads="1"/>
          </p:cNvSpPr>
          <p:nvPr>
            <p:ph type="body" idx="1"/>
          </p:nvPr>
        </p:nvSpPr>
        <p:spPr>
          <a:xfrm>
            <a:off x="885825" y="4705350"/>
            <a:ext cx="4868863" cy="44561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a:extLst>
              <a:ext uri="{FF2B5EF4-FFF2-40B4-BE49-F238E27FC236}">
                <a16:creationId xmlns:a16="http://schemas.microsoft.com/office/drawing/2014/main" id="{AF4D4616-9552-49E3-8728-C310671AC8F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pPr>
            <a:fld id="{1DB651C1-FC2C-4EFA-A932-7E333C5AF0FF}" type="slidenum">
              <a:rPr lang="en-US" altLang="zh-CN"/>
              <a:pPr eaLnBrk="1" hangingPunct="1">
                <a:spcBef>
                  <a:spcPct val="0"/>
                </a:spcBef>
              </a:pPr>
              <a:t>11</a:t>
            </a:fld>
            <a:endParaRPr lang="en-US" altLang="zh-CN"/>
          </a:p>
        </p:txBody>
      </p:sp>
      <p:sp>
        <p:nvSpPr>
          <p:cNvPr id="72707" name="Rectangle 2">
            <a:extLst>
              <a:ext uri="{FF2B5EF4-FFF2-40B4-BE49-F238E27FC236}">
                <a16:creationId xmlns:a16="http://schemas.microsoft.com/office/drawing/2014/main" id="{C10AC835-DF1D-40B3-A7AD-F2EDE4DD1183}"/>
              </a:ext>
            </a:extLst>
          </p:cNvPr>
          <p:cNvSpPr>
            <a:spLocks noRot="1" noChangeArrowheads="1" noTextEdit="1"/>
          </p:cNvSpPr>
          <p:nvPr>
            <p:ph type="sldImg"/>
          </p:nvPr>
        </p:nvSpPr>
        <p:spPr>
          <a:xfrm>
            <a:off x="844550" y="742950"/>
            <a:ext cx="4953000" cy="3714750"/>
          </a:xfrm>
          <a:ln/>
        </p:spPr>
      </p:sp>
      <p:sp>
        <p:nvSpPr>
          <p:cNvPr id="72708" name="Rectangle 3">
            <a:extLst>
              <a:ext uri="{FF2B5EF4-FFF2-40B4-BE49-F238E27FC236}">
                <a16:creationId xmlns:a16="http://schemas.microsoft.com/office/drawing/2014/main" id="{E8D19FF3-6646-48EA-A932-6D79D3D32056}"/>
              </a:ext>
            </a:extLst>
          </p:cNvPr>
          <p:cNvSpPr>
            <a:spLocks noGrp="1" noChangeArrowheads="1"/>
          </p:cNvSpPr>
          <p:nvPr>
            <p:ph type="body" idx="1"/>
          </p:nvPr>
        </p:nvSpPr>
        <p:spPr>
          <a:xfrm>
            <a:off x="885825" y="4705350"/>
            <a:ext cx="4868863" cy="44561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a:extLst>
              <a:ext uri="{FF2B5EF4-FFF2-40B4-BE49-F238E27FC236}">
                <a16:creationId xmlns:a16="http://schemas.microsoft.com/office/drawing/2014/main" id="{70A71A4A-D217-4D93-9FF4-EA611D01D56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pPr>
            <a:fld id="{8FD32108-3957-43E3-A219-5790854D6932}" type="slidenum">
              <a:rPr lang="en-US" altLang="zh-CN"/>
              <a:pPr eaLnBrk="1" hangingPunct="1">
                <a:spcBef>
                  <a:spcPct val="0"/>
                </a:spcBef>
              </a:pPr>
              <a:t>12</a:t>
            </a:fld>
            <a:endParaRPr lang="en-US" altLang="zh-CN"/>
          </a:p>
        </p:txBody>
      </p:sp>
      <p:sp>
        <p:nvSpPr>
          <p:cNvPr id="73731" name="Rectangle 2">
            <a:extLst>
              <a:ext uri="{FF2B5EF4-FFF2-40B4-BE49-F238E27FC236}">
                <a16:creationId xmlns:a16="http://schemas.microsoft.com/office/drawing/2014/main" id="{2A9FC0D8-DCE0-4697-A99A-126211942B5B}"/>
              </a:ext>
            </a:extLst>
          </p:cNvPr>
          <p:cNvSpPr>
            <a:spLocks noRot="1" noChangeArrowheads="1" noTextEdit="1"/>
          </p:cNvSpPr>
          <p:nvPr>
            <p:ph type="sldImg"/>
          </p:nvPr>
        </p:nvSpPr>
        <p:spPr>
          <a:xfrm>
            <a:off x="844550" y="742950"/>
            <a:ext cx="4953000" cy="3714750"/>
          </a:xfrm>
          <a:ln/>
        </p:spPr>
      </p:sp>
      <p:sp>
        <p:nvSpPr>
          <p:cNvPr id="73732" name="Rectangle 3">
            <a:extLst>
              <a:ext uri="{FF2B5EF4-FFF2-40B4-BE49-F238E27FC236}">
                <a16:creationId xmlns:a16="http://schemas.microsoft.com/office/drawing/2014/main" id="{2BB46BBD-321F-4891-87F9-D8C653299670}"/>
              </a:ext>
            </a:extLst>
          </p:cNvPr>
          <p:cNvSpPr>
            <a:spLocks noGrp="1" noChangeArrowheads="1"/>
          </p:cNvSpPr>
          <p:nvPr>
            <p:ph type="body" idx="1"/>
          </p:nvPr>
        </p:nvSpPr>
        <p:spPr>
          <a:xfrm>
            <a:off x="885825" y="4705350"/>
            <a:ext cx="4868863" cy="44561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a:extLst>
              <a:ext uri="{FF2B5EF4-FFF2-40B4-BE49-F238E27FC236}">
                <a16:creationId xmlns:a16="http://schemas.microsoft.com/office/drawing/2014/main" id="{BB61ECB5-AF3A-4396-8438-9137D2A51AB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pPr>
            <a:fld id="{EBF404A0-FA12-4FB9-A79A-C2B34F92724E}" type="slidenum">
              <a:rPr lang="en-US" altLang="zh-CN"/>
              <a:pPr eaLnBrk="1" hangingPunct="1">
                <a:spcBef>
                  <a:spcPct val="0"/>
                </a:spcBef>
              </a:pPr>
              <a:t>13</a:t>
            </a:fld>
            <a:endParaRPr lang="en-US" altLang="zh-CN"/>
          </a:p>
        </p:txBody>
      </p:sp>
      <p:sp>
        <p:nvSpPr>
          <p:cNvPr id="74755" name="Rectangle 2">
            <a:extLst>
              <a:ext uri="{FF2B5EF4-FFF2-40B4-BE49-F238E27FC236}">
                <a16:creationId xmlns:a16="http://schemas.microsoft.com/office/drawing/2014/main" id="{4C7AD40C-C708-4DC5-A7E8-710FC0DAA156}"/>
              </a:ext>
            </a:extLst>
          </p:cNvPr>
          <p:cNvSpPr>
            <a:spLocks noRot="1" noChangeArrowheads="1" noTextEdit="1"/>
          </p:cNvSpPr>
          <p:nvPr>
            <p:ph type="sldImg"/>
          </p:nvPr>
        </p:nvSpPr>
        <p:spPr>
          <a:xfrm>
            <a:off x="844550" y="742950"/>
            <a:ext cx="4953000" cy="3714750"/>
          </a:xfrm>
          <a:ln/>
        </p:spPr>
      </p:sp>
      <p:sp>
        <p:nvSpPr>
          <p:cNvPr id="74756" name="Rectangle 3">
            <a:extLst>
              <a:ext uri="{FF2B5EF4-FFF2-40B4-BE49-F238E27FC236}">
                <a16:creationId xmlns:a16="http://schemas.microsoft.com/office/drawing/2014/main" id="{59CCAD56-E078-4C76-873D-458F9385D549}"/>
              </a:ext>
            </a:extLst>
          </p:cNvPr>
          <p:cNvSpPr>
            <a:spLocks noGrp="1" noChangeArrowheads="1"/>
          </p:cNvSpPr>
          <p:nvPr>
            <p:ph type="body" idx="1"/>
          </p:nvPr>
        </p:nvSpPr>
        <p:spPr>
          <a:xfrm>
            <a:off x="885825" y="4705350"/>
            <a:ext cx="4868863" cy="44561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a:extLst>
              <a:ext uri="{FF2B5EF4-FFF2-40B4-BE49-F238E27FC236}">
                <a16:creationId xmlns:a16="http://schemas.microsoft.com/office/drawing/2014/main" id="{400F0A20-5CC4-42F2-9328-CB54E06AE4D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pPr>
            <a:fld id="{21F2AD1B-1B10-4193-A3C9-3FBFA41B62B2}" type="slidenum">
              <a:rPr lang="en-US" altLang="zh-CN"/>
              <a:pPr eaLnBrk="1" hangingPunct="1">
                <a:spcBef>
                  <a:spcPct val="0"/>
                </a:spcBef>
              </a:pPr>
              <a:t>14</a:t>
            </a:fld>
            <a:endParaRPr lang="en-US" altLang="zh-CN"/>
          </a:p>
        </p:txBody>
      </p:sp>
      <p:sp>
        <p:nvSpPr>
          <p:cNvPr id="75779" name="Rectangle 2">
            <a:extLst>
              <a:ext uri="{FF2B5EF4-FFF2-40B4-BE49-F238E27FC236}">
                <a16:creationId xmlns:a16="http://schemas.microsoft.com/office/drawing/2014/main" id="{AEFA3D07-4254-4CB8-928F-C112CABB2A77}"/>
              </a:ext>
            </a:extLst>
          </p:cNvPr>
          <p:cNvSpPr>
            <a:spLocks noRot="1" noChangeArrowheads="1" noTextEdit="1"/>
          </p:cNvSpPr>
          <p:nvPr>
            <p:ph type="sldImg"/>
          </p:nvPr>
        </p:nvSpPr>
        <p:spPr>
          <a:xfrm>
            <a:off x="844550" y="742950"/>
            <a:ext cx="4953000" cy="3714750"/>
          </a:xfrm>
          <a:ln/>
        </p:spPr>
      </p:sp>
      <p:sp>
        <p:nvSpPr>
          <p:cNvPr id="75780" name="Rectangle 3">
            <a:extLst>
              <a:ext uri="{FF2B5EF4-FFF2-40B4-BE49-F238E27FC236}">
                <a16:creationId xmlns:a16="http://schemas.microsoft.com/office/drawing/2014/main" id="{2C64E356-BB12-45FC-8049-6DFE977D0C72}"/>
              </a:ext>
            </a:extLst>
          </p:cNvPr>
          <p:cNvSpPr>
            <a:spLocks noGrp="1" noChangeArrowheads="1"/>
          </p:cNvSpPr>
          <p:nvPr>
            <p:ph type="body" idx="1"/>
          </p:nvPr>
        </p:nvSpPr>
        <p:spPr>
          <a:xfrm>
            <a:off x="885825" y="4705350"/>
            <a:ext cx="4868863" cy="44561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a:extLst>
              <a:ext uri="{FF2B5EF4-FFF2-40B4-BE49-F238E27FC236}">
                <a16:creationId xmlns:a16="http://schemas.microsoft.com/office/drawing/2014/main" id="{11C9CADC-E11B-4A0E-A80F-85FE7C9BEF3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pPr>
            <a:fld id="{D281863F-CA78-420C-9833-DB57E3C16972}" type="slidenum">
              <a:rPr lang="en-US" altLang="zh-CN"/>
              <a:pPr eaLnBrk="1" hangingPunct="1">
                <a:spcBef>
                  <a:spcPct val="0"/>
                </a:spcBef>
              </a:pPr>
              <a:t>15</a:t>
            </a:fld>
            <a:endParaRPr lang="en-US" altLang="zh-CN"/>
          </a:p>
        </p:txBody>
      </p:sp>
      <p:sp>
        <p:nvSpPr>
          <p:cNvPr id="76803" name="Rectangle 2">
            <a:extLst>
              <a:ext uri="{FF2B5EF4-FFF2-40B4-BE49-F238E27FC236}">
                <a16:creationId xmlns:a16="http://schemas.microsoft.com/office/drawing/2014/main" id="{B2ED08D6-B3E8-457A-85E4-204C8A774396}"/>
              </a:ext>
            </a:extLst>
          </p:cNvPr>
          <p:cNvSpPr>
            <a:spLocks noRot="1" noChangeArrowheads="1" noTextEdit="1"/>
          </p:cNvSpPr>
          <p:nvPr>
            <p:ph type="sldImg"/>
          </p:nvPr>
        </p:nvSpPr>
        <p:spPr>
          <a:xfrm>
            <a:off x="844550" y="742950"/>
            <a:ext cx="4953000" cy="3714750"/>
          </a:xfrm>
          <a:ln/>
        </p:spPr>
      </p:sp>
      <p:sp>
        <p:nvSpPr>
          <p:cNvPr id="76804" name="Rectangle 3">
            <a:extLst>
              <a:ext uri="{FF2B5EF4-FFF2-40B4-BE49-F238E27FC236}">
                <a16:creationId xmlns:a16="http://schemas.microsoft.com/office/drawing/2014/main" id="{B4500505-5737-4A8D-8B90-42C9990A31B8}"/>
              </a:ext>
            </a:extLst>
          </p:cNvPr>
          <p:cNvSpPr>
            <a:spLocks noGrp="1" noChangeArrowheads="1"/>
          </p:cNvSpPr>
          <p:nvPr>
            <p:ph type="body" idx="1"/>
          </p:nvPr>
        </p:nvSpPr>
        <p:spPr>
          <a:xfrm>
            <a:off x="885825" y="4705350"/>
            <a:ext cx="4868863" cy="44561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a:extLst>
              <a:ext uri="{FF2B5EF4-FFF2-40B4-BE49-F238E27FC236}">
                <a16:creationId xmlns:a16="http://schemas.microsoft.com/office/drawing/2014/main" id="{3D472A75-1C42-43F5-AD63-3720AB15900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pPr>
            <a:fld id="{4626B797-5A65-4304-8166-A3231DBC5219}" type="slidenum">
              <a:rPr lang="en-US" altLang="zh-CN"/>
              <a:pPr eaLnBrk="1" hangingPunct="1">
                <a:spcBef>
                  <a:spcPct val="0"/>
                </a:spcBef>
              </a:pPr>
              <a:t>16</a:t>
            </a:fld>
            <a:endParaRPr lang="en-US" altLang="zh-CN"/>
          </a:p>
        </p:txBody>
      </p:sp>
      <p:sp>
        <p:nvSpPr>
          <p:cNvPr id="77827" name="Rectangle 2">
            <a:extLst>
              <a:ext uri="{FF2B5EF4-FFF2-40B4-BE49-F238E27FC236}">
                <a16:creationId xmlns:a16="http://schemas.microsoft.com/office/drawing/2014/main" id="{F8944C8D-B160-4F11-881D-8C4319B82CB3}"/>
              </a:ext>
            </a:extLst>
          </p:cNvPr>
          <p:cNvSpPr>
            <a:spLocks noRot="1" noChangeArrowheads="1" noTextEdit="1"/>
          </p:cNvSpPr>
          <p:nvPr>
            <p:ph type="sldImg"/>
          </p:nvPr>
        </p:nvSpPr>
        <p:spPr>
          <a:xfrm>
            <a:off x="844550" y="742950"/>
            <a:ext cx="4953000" cy="3714750"/>
          </a:xfrm>
          <a:ln/>
        </p:spPr>
      </p:sp>
      <p:sp>
        <p:nvSpPr>
          <p:cNvPr id="77828" name="Rectangle 3">
            <a:extLst>
              <a:ext uri="{FF2B5EF4-FFF2-40B4-BE49-F238E27FC236}">
                <a16:creationId xmlns:a16="http://schemas.microsoft.com/office/drawing/2014/main" id="{100E222C-2DDD-4716-97A7-9EA8BCB58B5B}"/>
              </a:ext>
            </a:extLst>
          </p:cNvPr>
          <p:cNvSpPr>
            <a:spLocks noGrp="1" noChangeArrowheads="1"/>
          </p:cNvSpPr>
          <p:nvPr>
            <p:ph type="body" idx="1"/>
          </p:nvPr>
        </p:nvSpPr>
        <p:spPr>
          <a:xfrm>
            <a:off x="885825" y="4705350"/>
            <a:ext cx="4868863" cy="44561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a:extLst>
              <a:ext uri="{FF2B5EF4-FFF2-40B4-BE49-F238E27FC236}">
                <a16:creationId xmlns:a16="http://schemas.microsoft.com/office/drawing/2014/main" id="{168939C9-E555-40FE-A5CA-0AECF8AECD4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pPr>
            <a:fld id="{24B67EE7-4CAF-4EE4-8B96-FDD545E488EE}" type="slidenum">
              <a:rPr lang="en-US" altLang="zh-CN"/>
              <a:pPr eaLnBrk="1" hangingPunct="1">
                <a:spcBef>
                  <a:spcPct val="0"/>
                </a:spcBef>
              </a:pPr>
              <a:t>17</a:t>
            </a:fld>
            <a:endParaRPr lang="en-US" altLang="zh-CN"/>
          </a:p>
        </p:txBody>
      </p:sp>
      <p:sp>
        <p:nvSpPr>
          <p:cNvPr id="78851" name="Rectangle 2">
            <a:extLst>
              <a:ext uri="{FF2B5EF4-FFF2-40B4-BE49-F238E27FC236}">
                <a16:creationId xmlns:a16="http://schemas.microsoft.com/office/drawing/2014/main" id="{943AA1DC-0F5C-470C-95DA-CBEEB2131DC7}"/>
              </a:ext>
            </a:extLst>
          </p:cNvPr>
          <p:cNvSpPr>
            <a:spLocks noRot="1" noChangeArrowheads="1" noTextEdit="1"/>
          </p:cNvSpPr>
          <p:nvPr>
            <p:ph type="sldImg"/>
          </p:nvPr>
        </p:nvSpPr>
        <p:spPr>
          <a:xfrm>
            <a:off x="844550" y="742950"/>
            <a:ext cx="4953000" cy="3714750"/>
          </a:xfrm>
          <a:ln/>
        </p:spPr>
      </p:sp>
      <p:sp>
        <p:nvSpPr>
          <p:cNvPr id="78852" name="Rectangle 3">
            <a:extLst>
              <a:ext uri="{FF2B5EF4-FFF2-40B4-BE49-F238E27FC236}">
                <a16:creationId xmlns:a16="http://schemas.microsoft.com/office/drawing/2014/main" id="{0410B664-3577-40CE-8BFF-7DFD29077543}"/>
              </a:ext>
            </a:extLst>
          </p:cNvPr>
          <p:cNvSpPr>
            <a:spLocks noGrp="1" noChangeArrowheads="1"/>
          </p:cNvSpPr>
          <p:nvPr>
            <p:ph type="body" idx="1"/>
          </p:nvPr>
        </p:nvSpPr>
        <p:spPr>
          <a:xfrm>
            <a:off x="885825" y="4705350"/>
            <a:ext cx="4868863" cy="44561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a:extLst>
              <a:ext uri="{FF2B5EF4-FFF2-40B4-BE49-F238E27FC236}">
                <a16:creationId xmlns:a16="http://schemas.microsoft.com/office/drawing/2014/main" id="{41EDB401-4937-4976-BF46-CEB0EFB9002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pPr>
            <a:fld id="{AD3F4A04-E0AF-4733-833F-D850F9EC9DE2}" type="slidenum">
              <a:rPr lang="en-US" altLang="zh-CN"/>
              <a:pPr eaLnBrk="1" hangingPunct="1">
                <a:spcBef>
                  <a:spcPct val="0"/>
                </a:spcBef>
              </a:pPr>
              <a:t>18</a:t>
            </a:fld>
            <a:endParaRPr lang="en-US" altLang="zh-CN"/>
          </a:p>
        </p:txBody>
      </p:sp>
      <p:sp>
        <p:nvSpPr>
          <p:cNvPr id="79875" name="Rectangle 2">
            <a:extLst>
              <a:ext uri="{FF2B5EF4-FFF2-40B4-BE49-F238E27FC236}">
                <a16:creationId xmlns:a16="http://schemas.microsoft.com/office/drawing/2014/main" id="{CE08FA3B-28CD-4E00-8795-5D28F17D5ABD}"/>
              </a:ext>
            </a:extLst>
          </p:cNvPr>
          <p:cNvSpPr>
            <a:spLocks noRot="1" noChangeArrowheads="1" noTextEdit="1"/>
          </p:cNvSpPr>
          <p:nvPr>
            <p:ph type="sldImg"/>
          </p:nvPr>
        </p:nvSpPr>
        <p:spPr>
          <a:xfrm>
            <a:off x="844550" y="742950"/>
            <a:ext cx="4953000" cy="3714750"/>
          </a:xfrm>
          <a:ln/>
        </p:spPr>
      </p:sp>
      <p:sp>
        <p:nvSpPr>
          <p:cNvPr id="79876" name="Rectangle 3">
            <a:extLst>
              <a:ext uri="{FF2B5EF4-FFF2-40B4-BE49-F238E27FC236}">
                <a16:creationId xmlns:a16="http://schemas.microsoft.com/office/drawing/2014/main" id="{52EE3FB8-DE05-4BDB-AD1D-2DE6696C5286}"/>
              </a:ext>
            </a:extLst>
          </p:cNvPr>
          <p:cNvSpPr>
            <a:spLocks noGrp="1" noChangeArrowheads="1"/>
          </p:cNvSpPr>
          <p:nvPr>
            <p:ph type="body" idx="1"/>
          </p:nvPr>
        </p:nvSpPr>
        <p:spPr>
          <a:xfrm>
            <a:off x="885825" y="4705350"/>
            <a:ext cx="4868863" cy="44561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a:extLst>
              <a:ext uri="{FF2B5EF4-FFF2-40B4-BE49-F238E27FC236}">
                <a16:creationId xmlns:a16="http://schemas.microsoft.com/office/drawing/2014/main" id="{90784D7F-8B0E-4316-A203-A3BE11582BB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pPr>
            <a:fld id="{FBF8A833-5D48-4F4E-8693-D33C161ADC32}" type="slidenum">
              <a:rPr lang="en-US" altLang="zh-CN"/>
              <a:pPr eaLnBrk="1" hangingPunct="1">
                <a:spcBef>
                  <a:spcPct val="0"/>
                </a:spcBef>
              </a:pPr>
              <a:t>19</a:t>
            </a:fld>
            <a:endParaRPr lang="en-US" altLang="zh-CN"/>
          </a:p>
        </p:txBody>
      </p:sp>
      <p:sp>
        <p:nvSpPr>
          <p:cNvPr id="80899" name="Rectangle 2">
            <a:extLst>
              <a:ext uri="{FF2B5EF4-FFF2-40B4-BE49-F238E27FC236}">
                <a16:creationId xmlns:a16="http://schemas.microsoft.com/office/drawing/2014/main" id="{0ABC433F-21D8-4756-88A3-007719720BC3}"/>
              </a:ext>
            </a:extLst>
          </p:cNvPr>
          <p:cNvSpPr>
            <a:spLocks noRot="1" noChangeArrowheads="1" noTextEdit="1"/>
          </p:cNvSpPr>
          <p:nvPr>
            <p:ph type="sldImg"/>
          </p:nvPr>
        </p:nvSpPr>
        <p:spPr>
          <a:xfrm>
            <a:off x="844550" y="742950"/>
            <a:ext cx="4953000" cy="3714750"/>
          </a:xfrm>
          <a:ln/>
        </p:spPr>
      </p:sp>
      <p:sp>
        <p:nvSpPr>
          <p:cNvPr id="80900" name="Rectangle 3">
            <a:extLst>
              <a:ext uri="{FF2B5EF4-FFF2-40B4-BE49-F238E27FC236}">
                <a16:creationId xmlns:a16="http://schemas.microsoft.com/office/drawing/2014/main" id="{BF59B424-13FA-4E3F-B1DF-A6BBE3F1592D}"/>
              </a:ext>
            </a:extLst>
          </p:cNvPr>
          <p:cNvSpPr>
            <a:spLocks noGrp="1" noChangeArrowheads="1"/>
          </p:cNvSpPr>
          <p:nvPr>
            <p:ph type="body" idx="1"/>
          </p:nvPr>
        </p:nvSpPr>
        <p:spPr>
          <a:xfrm>
            <a:off x="885825" y="4705350"/>
            <a:ext cx="4868863" cy="44561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a:extLst>
              <a:ext uri="{FF2B5EF4-FFF2-40B4-BE49-F238E27FC236}">
                <a16:creationId xmlns:a16="http://schemas.microsoft.com/office/drawing/2014/main" id="{0535B6B8-CC29-41F8-8442-57E6F6E5B33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pPr>
            <a:fld id="{2F350C14-763E-4AFD-A05B-05377671F9F0}" type="slidenum">
              <a:rPr lang="en-US" altLang="zh-CN"/>
              <a:pPr eaLnBrk="1" hangingPunct="1">
                <a:spcBef>
                  <a:spcPct val="0"/>
                </a:spcBef>
              </a:pPr>
              <a:t>2</a:t>
            </a:fld>
            <a:endParaRPr lang="en-US" altLang="zh-CN"/>
          </a:p>
        </p:txBody>
      </p:sp>
      <p:sp>
        <p:nvSpPr>
          <p:cNvPr id="63491" name="Rectangle 2">
            <a:extLst>
              <a:ext uri="{FF2B5EF4-FFF2-40B4-BE49-F238E27FC236}">
                <a16:creationId xmlns:a16="http://schemas.microsoft.com/office/drawing/2014/main" id="{CC2F7A39-16D9-43D6-B67D-9729E4F46D36}"/>
              </a:ext>
            </a:extLst>
          </p:cNvPr>
          <p:cNvSpPr>
            <a:spLocks noRot="1" noChangeArrowheads="1" noTextEdit="1"/>
          </p:cNvSpPr>
          <p:nvPr>
            <p:ph type="sldImg"/>
          </p:nvPr>
        </p:nvSpPr>
        <p:spPr>
          <a:xfrm>
            <a:off x="844550" y="742950"/>
            <a:ext cx="4953000" cy="3714750"/>
          </a:xfrm>
          <a:ln/>
        </p:spPr>
      </p:sp>
      <p:sp>
        <p:nvSpPr>
          <p:cNvPr id="63492" name="Rectangle 3">
            <a:extLst>
              <a:ext uri="{FF2B5EF4-FFF2-40B4-BE49-F238E27FC236}">
                <a16:creationId xmlns:a16="http://schemas.microsoft.com/office/drawing/2014/main" id="{517F71CF-2F46-4162-A7E5-87995EB530DA}"/>
              </a:ext>
            </a:extLst>
          </p:cNvPr>
          <p:cNvSpPr>
            <a:spLocks noGrp="1" noChangeArrowheads="1"/>
          </p:cNvSpPr>
          <p:nvPr>
            <p:ph type="body" idx="1"/>
          </p:nvPr>
        </p:nvSpPr>
        <p:spPr>
          <a:xfrm>
            <a:off x="885825" y="4705350"/>
            <a:ext cx="4868863" cy="44561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a:extLst>
              <a:ext uri="{FF2B5EF4-FFF2-40B4-BE49-F238E27FC236}">
                <a16:creationId xmlns:a16="http://schemas.microsoft.com/office/drawing/2014/main" id="{053FAA67-72AA-445C-8080-3C4C46371F2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pPr>
            <a:fld id="{00E6073D-FE41-48BC-8337-F016C7599C6C}" type="slidenum">
              <a:rPr lang="en-US" altLang="zh-CN"/>
              <a:pPr eaLnBrk="1" hangingPunct="1">
                <a:spcBef>
                  <a:spcPct val="0"/>
                </a:spcBef>
              </a:pPr>
              <a:t>20</a:t>
            </a:fld>
            <a:endParaRPr lang="en-US" altLang="zh-CN"/>
          </a:p>
        </p:txBody>
      </p:sp>
      <p:sp>
        <p:nvSpPr>
          <p:cNvPr id="81923" name="Rectangle 2">
            <a:extLst>
              <a:ext uri="{FF2B5EF4-FFF2-40B4-BE49-F238E27FC236}">
                <a16:creationId xmlns:a16="http://schemas.microsoft.com/office/drawing/2014/main" id="{48AC4B6F-926C-4D27-B0DA-555A846E873D}"/>
              </a:ext>
            </a:extLst>
          </p:cNvPr>
          <p:cNvSpPr>
            <a:spLocks noRot="1" noChangeArrowheads="1" noTextEdit="1"/>
          </p:cNvSpPr>
          <p:nvPr>
            <p:ph type="sldImg"/>
          </p:nvPr>
        </p:nvSpPr>
        <p:spPr>
          <a:xfrm>
            <a:off x="844550" y="742950"/>
            <a:ext cx="4953000" cy="3714750"/>
          </a:xfrm>
          <a:ln/>
        </p:spPr>
      </p:sp>
      <p:sp>
        <p:nvSpPr>
          <p:cNvPr id="81924" name="Rectangle 3">
            <a:extLst>
              <a:ext uri="{FF2B5EF4-FFF2-40B4-BE49-F238E27FC236}">
                <a16:creationId xmlns:a16="http://schemas.microsoft.com/office/drawing/2014/main" id="{2178F3F9-1BD9-41C0-AC1D-B9F16D151F83}"/>
              </a:ext>
            </a:extLst>
          </p:cNvPr>
          <p:cNvSpPr>
            <a:spLocks noGrp="1" noChangeArrowheads="1"/>
          </p:cNvSpPr>
          <p:nvPr>
            <p:ph type="body" idx="1"/>
          </p:nvPr>
        </p:nvSpPr>
        <p:spPr>
          <a:xfrm>
            <a:off x="885825" y="4705350"/>
            <a:ext cx="4868863" cy="44561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a:extLst>
              <a:ext uri="{FF2B5EF4-FFF2-40B4-BE49-F238E27FC236}">
                <a16:creationId xmlns:a16="http://schemas.microsoft.com/office/drawing/2014/main" id="{B4C0A11F-CB69-4F12-AEBB-83CD2631501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pPr>
            <a:fld id="{D6CAF1A2-CE7E-41C2-9FCB-AE9A4DA11E85}" type="slidenum">
              <a:rPr lang="en-US" altLang="zh-CN"/>
              <a:pPr eaLnBrk="1" hangingPunct="1">
                <a:spcBef>
                  <a:spcPct val="0"/>
                </a:spcBef>
              </a:pPr>
              <a:t>21</a:t>
            </a:fld>
            <a:endParaRPr lang="en-US" altLang="zh-CN"/>
          </a:p>
        </p:txBody>
      </p:sp>
      <p:sp>
        <p:nvSpPr>
          <p:cNvPr id="82947" name="Rectangle 2">
            <a:extLst>
              <a:ext uri="{FF2B5EF4-FFF2-40B4-BE49-F238E27FC236}">
                <a16:creationId xmlns:a16="http://schemas.microsoft.com/office/drawing/2014/main" id="{DC45F9CA-475D-438B-A1DE-1491AFEB6DFE}"/>
              </a:ext>
            </a:extLst>
          </p:cNvPr>
          <p:cNvSpPr>
            <a:spLocks noRot="1" noChangeArrowheads="1" noTextEdit="1"/>
          </p:cNvSpPr>
          <p:nvPr>
            <p:ph type="sldImg"/>
          </p:nvPr>
        </p:nvSpPr>
        <p:spPr>
          <a:xfrm>
            <a:off x="844550" y="742950"/>
            <a:ext cx="4953000" cy="3714750"/>
          </a:xfrm>
          <a:ln/>
        </p:spPr>
      </p:sp>
      <p:sp>
        <p:nvSpPr>
          <p:cNvPr id="82948" name="Rectangle 3">
            <a:extLst>
              <a:ext uri="{FF2B5EF4-FFF2-40B4-BE49-F238E27FC236}">
                <a16:creationId xmlns:a16="http://schemas.microsoft.com/office/drawing/2014/main" id="{1647C6AE-F470-49DC-8B4F-2DDB0591C71A}"/>
              </a:ext>
            </a:extLst>
          </p:cNvPr>
          <p:cNvSpPr>
            <a:spLocks noGrp="1" noChangeArrowheads="1"/>
          </p:cNvSpPr>
          <p:nvPr>
            <p:ph type="body" idx="1"/>
          </p:nvPr>
        </p:nvSpPr>
        <p:spPr>
          <a:xfrm>
            <a:off x="885825" y="4705350"/>
            <a:ext cx="4868863" cy="44561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a:extLst>
              <a:ext uri="{FF2B5EF4-FFF2-40B4-BE49-F238E27FC236}">
                <a16:creationId xmlns:a16="http://schemas.microsoft.com/office/drawing/2014/main" id="{766CFA79-0632-4F24-A7C6-EF1CD96E93B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pPr>
            <a:fld id="{FC98783A-312B-49C6-9BDB-FAA983A6831A}" type="slidenum">
              <a:rPr lang="en-US" altLang="zh-CN"/>
              <a:pPr eaLnBrk="1" hangingPunct="1">
                <a:spcBef>
                  <a:spcPct val="0"/>
                </a:spcBef>
              </a:pPr>
              <a:t>22</a:t>
            </a:fld>
            <a:endParaRPr lang="en-US" altLang="zh-CN"/>
          </a:p>
        </p:txBody>
      </p:sp>
      <p:sp>
        <p:nvSpPr>
          <p:cNvPr id="83971" name="Rectangle 2">
            <a:extLst>
              <a:ext uri="{FF2B5EF4-FFF2-40B4-BE49-F238E27FC236}">
                <a16:creationId xmlns:a16="http://schemas.microsoft.com/office/drawing/2014/main" id="{9E07090A-27DF-406B-8534-30F8C6887795}"/>
              </a:ext>
            </a:extLst>
          </p:cNvPr>
          <p:cNvSpPr>
            <a:spLocks noRot="1" noChangeArrowheads="1" noTextEdit="1"/>
          </p:cNvSpPr>
          <p:nvPr>
            <p:ph type="sldImg"/>
          </p:nvPr>
        </p:nvSpPr>
        <p:spPr>
          <a:xfrm>
            <a:off x="844550" y="742950"/>
            <a:ext cx="4953000" cy="3714750"/>
          </a:xfrm>
          <a:ln/>
        </p:spPr>
      </p:sp>
      <p:sp>
        <p:nvSpPr>
          <p:cNvPr id="83972" name="Rectangle 3">
            <a:extLst>
              <a:ext uri="{FF2B5EF4-FFF2-40B4-BE49-F238E27FC236}">
                <a16:creationId xmlns:a16="http://schemas.microsoft.com/office/drawing/2014/main" id="{4CAB9035-B367-4C08-A4E6-61EA164DBFD7}"/>
              </a:ext>
            </a:extLst>
          </p:cNvPr>
          <p:cNvSpPr>
            <a:spLocks noGrp="1" noChangeArrowheads="1"/>
          </p:cNvSpPr>
          <p:nvPr>
            <p:ph type="body" idx="1"/>
          </p:nvPr>
        </p:nvSpPr>
        <p:spPr>
          <a:xfrm>
            <a:off x="885825" y="4705350"/>
            <a:ext cx="4868863" cy="44561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a:extLst>
              <a:ext uri="{FF2B5EF4-FFF2-40B4-BE49-F238E27FC236}">
                <a16:creationId xmlns:a16="http://schemas.microsoft.com/office/drawing/2014/main" id="{189ECA01-025F-4E07-8C62-E1614D4026E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pPr>
            <a:fld id="{AF8DADA4-9941-4D74-8C25-2EE5B534B276}" type="slidenum">
              <a:rPr lang="en-US" altLang="zh-CN"/>
              <a:pPr eaLnBrk="1" hangingPunct="1">
                <a:spcBef>
                  <a:spcPct val="0"/>
                </a:spcBef>
              </a:pPr>
              <a:t>23</a:t>
            </a:fld>
            <a:endParaRPr lang="en-US" altLang="zh-CN"/>
          </a:p>
        </p:txBody>
      </p:sp>
      <p:sp>
        <p:nvSpPr>
          <p:cNvPr id="84995" name="Rectangle 2">
            <a:extLst>
              <a:ext uri="{FF2B5EF4-FFF2-40B4-BE49-F238E27FC236}">
                <a16:creationId xmlns:a16="http://schemas.microsoft.com/office/drawing/2014/main" id="{2085D82D-2E87-4D59-8933-F2DA50031060}"/>
              </a:ext>
            </a:extLst>
          </p:cNvPr>
          <p:cNvSpPr>
            <a:spLocks noRot="1" noChangeArrowheads="1" noTextEdit="1"/>
          </p:cNvSpPr>
          <p:nvPr>
            <p:ph type="sldImg"/>
          </p:nvPr>
        </p:nvSpPr>
        <p:spPr>
          <a:xfrm>
            <a:off x="844550" y="742950"/>
            <a:ext cx="4953000" cy="3714750"/>
          </a:xfrm>
          <a:ln/>
        </p:spPr>
      </p:sp>
      <p:sp>
        <p:nvSpPr>
          <p:cNvPr id="84996" name="Rectangle 3">
            <a:extLst>
              <a:ext uri="{FF2B5EF4-FFF2-40B4-BE49-F238E27FC236}">
                <a16:creationId xmlns:a16="http://schemas.microsoft.com/office/drawing/2014/main" id="{62B32D89-3EF1-431F-A5C2-E63E672514AB}"/>
              </a:ext>
            </a:extLst>
          </p:cNvPr>
          <p:cNvSpPr>
            <a:spLocks noGrp="1" noChangeArrowheads="1"/>
          </p:cNvSpPr>
          <p:nvPr>
            <p:ph type="body" idx="1"/>
          </p:nvPr>
        </p:nvSpPr>
        <p:spPr>
          <a:xfrm>
            <a:off x="885825" y="4705350"/>
            <a:ext cx="4868863" cy="44561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7">
            <a:extLst>
              <a:ext uri="{FF2B5EF4-FFF2-40B4-BE49-F238E27FC236}">
                <a16:creationId xmlns:a16="http://schemas.microsoft.com/office/drawing/2014/main" id="{2444891F-B04B-4EFA-A397-6CC4C68C08A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pPr>
            <a:fld id="{69A81B01-2E77-41A7-A11D-A9DD59D51C92}" type="slidenum">
              <a:rPr lang="en-US" altLang="zh-CN"/>
              <a:pPr eaLnBrk="1" hangingPunct="1">
                <a:spcBef>
                  <a:spcPct val="0"/>
                </a:spcBef>
              </a:pPr>
              <a:t>24</a:t>
            </a:fld>
            <a:endParaRPr lang="en-US" altLang="zh-CN"/>
          </a:p>
        </p:txBody>
      </p:sp>
      <p:sp>
        <p:nvSpPr>
          <p:cNvPr id="86019" name="Rectangle 2">
            <a:extLst>
              <a:ext uri="{FF2B5EF4-FFF2-40B4-BE49-F238E27FC236}">
                <a16:creationId xmlns:a16="http://schemas.microsoft.com/office/drawing/2014/main" id="{427DE393-014F-48DB-B84E-C5F064047C46}"/>
              </a:ext>
            </a:extLst>
          </p:cNvPr>
          <p:cNvSpPr>
            <a:spLocks noRot="1" noChangeArrowheads="1" noTextEdit="1"/>
          </p:cNvSpPr>
          <p:nvPr>
            <p:ph type="sldImg"/>
          </p:nvPr>
        </p:nvSpPr>
        <p:spPr>
          <a:xfrm>
            <a:off x="844550" y="742950"/>
            <a:ext cx="4953000" cy="3714750"/>
          </a:xfrm>
          <a:ln/>
        </p:spPr>
      </p:sp>
      <p:sp>
        <p:nvSpPr>
          <p:cNvPr id="86020" name="Rectangle 3">
            <a:extLst>
              <a:ext uri="{FF2B5EF4-FFF2-40B4-BE49-F238E27FC236}">
                <a16:creationId xmlns:a16="http://schemas.microsoft.com/office/drawing/2014/main" id="{6E581EED-A5C6-4745-9516-470D24875953}"/>
              </a:ext>
            </a:extLst>
          </p:cNvPr>
          <p:cNvSpPr>
            <a:spLocks noGrp="1" noChangeArrowheads="1"/>
          </p:cNvSpPr>
          <p:nvPr>
            <p:ph type="body" idx="1"/>
          </p:nvPr>
        </p:nvSpPr>
        <p:spPr>
          <a:xfrm>
            <a:off x="885825" y="4705350"/>
            <a:ext cx="4868863" cy="44561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a:extLst>
              <a:ext uri="{FF2B5EF4-FFF2-40B4-BE49-F238E27FC236}">
                <a16:creationId xmlns:a16="http://schemas.microsoft.com/office/drawing/2014/main" id="{BD83FC51-1583-4F0F-A576-A7863032EA0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pPr>
            <a:fld id="{D70EF9F9-298E-4A4A-9695-18FBE609FBB8}" type="slidenum">
              <a:rPr lang="en-US" altLang="zh-CN"/>
              <a:pPr eaLnBrk="1" hangingPunct="1">
                <a:spcBef>
                  <a:spcPct val="0"/>
                </a:spcBef>
              </a:pPr>
              <a:t>25</a:t>
            </a:fld>
            <a:endParaRPr lang="en-US" altLang="zh-CN"/>
          </a:p>
        </p:txBody>
      </p:sp>
      <p:sp>
        <p:nvSpPr>
          <p:cNvPr id="87043" name="Rectangle 2">
            <a:extLst>
              <a:ext uri="{FF2B5EF4-FFF2-40B4-BE49-F238E27FC236}">
                <a16:creationId xmlns:a16="http://schemas.microsoft.com/office/drawing/2014/main" id="{2401A9CF-B0D7-4258-BA64-BA1626EA8F80}"/>
              </a:ext>
            </a:extLst>
          </p:cNvPr>
          <p:cNvSpPr>
            <a:spLocks noRot="1" noChangeArrowheads="1" noTextEdit="1"/>
          </p:cNvSpPr>
          <p:nvPr>
            <p:ph type="sldImg"/>
          </p:nvPr>
        </p:nvSpPr>
        <p:spPr>
          <a:xfrm>
            <a:off x="844550" y="742950"/>
            <a:ext cx="4953000" cy="3714750"/>
          </a:xfrm>
          <a:ln/>
        </p:spPr>
      </p:sp>
      <p:sp>
        <p:nvSpPr>
          <p:cNvPr id="87044" name="Rectangle 3">
            <a:extLst>
              <a:ext uri="{FF2B5EF4-FFF2-40B4-BE49-F238E27FC236}">
                <a16:creationId xmlns:a16="http://schemas.microsoft.com/office/drawing/2014/main" id="{2C848B23-F499-4463-B3A9-781EAC425D39}"/>
              </a:ext>
            </a:extLst>
          </p:cNvPr>
          <p:cNvSpPr>
            <a:spLocks noGrp="1" noChangeArrowheads="1"/>
          </p:cNvSpPr>
          <p:nvPr>
            <p:ph type="body" idx="1"/>
          </p:nvPr>
        </p:nvSpPr>
        <p:spPr>
          <a:xfrm>
            <a:off x="885825" y="4705350"/>
            <a:ext cx="4868863" cy="44561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a:t>路由环路是指数据包在一系列路由器之间不断传输却始终无法到达其预期目的网络的一种现象。当两台或多台路由器的路由信息中存在错误地指向不可达目的网络的有效路径时，就可能发生路由环路。</a:t>
            </a:r>
          </a:p>
          <a:p>
            <a:pPr eaLnBrk="1" hangingPunct="1"/>
            <a:endParaRPr lang="zh-CN" altLang="zh-CN"/>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7">
            <a:extLst>
              <a:ext uri="{FF2B5EF4-FFF2-40B4-BE49-F238E27FC236}">
                <a16:creationId xmlns:a16="http://schemas.microsoft.com/office/drawing/2014/main" id="{27E6C6B1-FE67-4C25-9C92-A86D40BC3DF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pPr>
            <a:fld id="{D26F2A07-F95E-4CBF-9FAF-1051232D79CD}" type="slidenum">
              <a:rPr lang="en-US" altLang="zh-CN"/>
              <a:pPr eaLnBrk="1" hangingPunct="1">
                <a:spcBef>
                  <a:spcPct val="0"/>
                </a:spcBef>
              </a:pPr>
              <a:t>26</a:t>
            </a:fld>
            <a:endParaRPr lang="en-US" altLang="zh-CN"/>
          </a:p>
        </p:txBody>
      </p:sp>
      <p:sp>
        <p:nvSpPr>
          <p:cNvPr id="88067" name="Rectangle 2">
            <a:extLst>
              <a:ext uri="{FF2B5EF4-FFF2-40B4-BE49-F238E27FC236}">
                <a16:creationId xmlns:a16="http://schemas.microsoft.com/office/drawing/2014/main" id="{F3D43003-7032-4734-AC87-FC64A49EB92F}"/>
              </a:ext>
            </a:extLst>
          </p:cNvPr>
          <p:cNvSpPr>
            <a:spLocks noRot="1" noChangeArrowheads="1" noTextEdit="1"/>
          </p:cNvSpPr>
          <p:nvPr>
            <p:ph type="sldImg"/>
          </p:nvPr>
        </p:nvSpPr>
        <p:spPr>
          <a:xfrm>
            <a:off x="844550" y="742950"/>
            <a:ext cx="4953000" cy="3714750"/>
          </a:xfrm>
          <a:ln/>
        </p:spPr>
      </p:sp>
      <p:sp>
        <p:nvSpPr>
          <p:cNvPr id="88068" name="Rectangle 3">
            <a:extLst>
              <a:ext uri="{FF2B5EF4-FFF2-40B4-BE49-F238E27FC236}">
                <a16:creationId xmlns:a16="http://schemas.microsoft.com/office/drawing/2014/main" id="{7FAFFF76-B41F-4E2C-95FA-1C7564F5049A}"/>
              </a:ext>
            </a:extLst>
          </p:cNvPr>
          <p:cNvSpPr>
            <a:spLocks noGrp="1" noChangeArrowheads="1"/>
          </p:cNvSpPr>
          <p:nvPr>
            <p:ph type="body" idx="1"/>
          </p:nvPr>
        </p:nvSpPr>
        <p:spPr>
          <a:xfrm>
            <a:off x="885825" y="4705350"/>
            <a:ext cx="4868863" cy="44561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a:t>环路内的路由器占用链路带宽来反复收发流量。</a:t>
            </a:r>
          </a:p>
          <a:p>
            <a:pPr eaLnBrk="1" hangingPunct="1"/>
            <a:r>
              <a:rPr lang="zh-CN" altLang="en-US"/>
              <a:t>路由器的 </a:t>
            </a:r>
            <a:r>
              <a:rPr lang="en-US" altLang="zh-CN"/>
              <a:t>CPU </a:t>
            </a:r>
            <a:r>
              <a:rPr lang="zh-CN" altLang="en-US"/>
              <a:t>因不断循环数据包而不堪重负。</a:t>
            </a:r>
          </a:p>
          <a:p>
            <a:pPr eaLnBrk="1" hangingPunct="1"/>
            <a:r>
              <a:rPr lang="zh-CN" altLang="en-US"/>
              <a:t>路由器的 </a:t>
            </a:r>
            <a:r>
              <a:rPr lang="en-US" altLang="zh-CN"/>
              <a:t>CPU </a:t>
            </a:r>
            <a:r>
              <a:rPr lang="zh-CN" altLang="en-US"/>
              <a:t>承担了无用的数据包转发工作，从而影响到网络收敛。</a:t>
            </a:r>
          </a:p>
          <a:p>
            <a:pPr eaLnBrk="1" hangingPunct="1"/>
            <a:r>
              <a:rPr lang="zh-CN" altLang="en-US"/>
              <a:t>路由更新可能会丢失或无法得到及时处理。这些状况可能会导致更多的路由环路，使情况进一步恶化。</a:t>
            </a:r>
          </a:p>
          <a:p>
            <a:pPr eaLnBrk="1" hangingPunct="1"/>
            <a:r>
              <a:rPr lang="zh-CN" altLang="en-US"/>
              <a:t>数据包可能丢失在“黑洞”中。</a:t>
            </a:r>
            <a:endParaRPr lang="zh-CN" altLang="zh-CN"/>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a:extLst>
              <a:ext uri="{FF2B5EF4-FFF2-40B4-BE49-F238E27FC236}">
                <a16:creationId xmlns:a16="http://schemas.microsoft.com/office/drawing/2014/main" id="{2CA47FC8-BD68-4FBA-8A74-4924616A61A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pPr>
            <a:fld id="{564432FD-1DAD-46A5-A778-91F3A00E4E95}" type="slidenum">
              <a:rPr lang="en-US" altLang="zh-CN"/>
              <a:pPr eaLnBrk="1" hangingPunct="1">
                <a:spcBef>
                  <a:spcPct val="0"/>
                </a:spcBef>
              </a:pPr>
              <a:t>27</a:t>
            </a:fld>
            <a:endParaRPr lang="en-US" altLang="zh-CN"/>
          </a:p>
        </p:txBody>
      </p:sp>
      <p:sp>
        <p:nvSpPr>
          <p:cNvPr id="89091" name="Rectangle 2">
            <a:extLst>
              <a:ext uri="{FF2B5EF4-FFF2-40B4-BE49-F238E27FC236}">
                <a16:creationId xmlns:a16="http://schemas.microsoft.com/office/drawing/2014/main" id="{2AC6C407-70A3-4D6D-9659-B92D19621603}"/>
              </a:ext>
            </a:extLst>
          </p:cNvPr>
          <p:cNvSpPr>
            <a:spLocks noRot="1" noChangeArrowheads="1" noTextEdit="1"/>
          </p:cNvSpPr>
          <p:nvPr>
            <p:ph type="sldImg"/>
          </p:nvPr>
        </p:nvSpPr>
        <p:spPr>
          <a:xfrm>
            <a:off x="844550" y="742950"/>
            <a:ext cx="4953000" cy="3714750"/>
          </a:xfrm>
          <a:ln/>
        </p:spPr>
      </p:sp>
      <p:sp>
        <p:nvSpPr>
          <p:cNvPr id="89092" name="Rectangle 3">
            <a:extLst>
              <a:ext uri="{FF2B5EF4-FFF2-40B4-BE49-F238E27FC236}">
                <a16:creationId xmlns:a16="http://schemas.microsoft.com/office/drawing/2014/main" id="{21D616CA-5F91-40CE-A175-8DEEF7658739}"/>
              </a:ext>
            </a:extLst>
          </p:cNvPr>
          <p:cNvSpPr>
            <a:spLocks noGrp="1" noChangeArrowheads="1"/>
          </p:cNvSpPr>
          <p:nvPr>
            <p:ph type="body" idx="1"/>
          </p:nvPr>
        </p:nvSpPr>
        <p:spPr>
          <a:xfrm>
            <a:off x="885825" y="4705350"/>
            <a:ext cx="4868863" cy="44561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7">
            <a:extLst>
              <a:ext uri="{FF2B5EF4-FFF2-40B4-BE49-F238E27FC236}">
                <a16:creationId xmlns:a16="http://schemas.microsoft.com/office/drawing/2014/main" id="{36BD76F7-446A-47BA-9852-5678A9EBB07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pPr>
            <a:fld id="{541EE370-43F4-4F67-A280-DA982B144BB3}" type="slidenum">
              <a:rPr lang="en-US" altLang="zh-CN"/>
              <a:pPr eaLnBrk="1" hangingPunct="1">
                <a:spcBef>
                  <a:spcPct val="0"/>
                </a:spcBef>
              </a:pPr>
              <a:t>28</a:t>
            </a:fld>
            <a:endParaRPr lang="en-US" altLang="zh-CN"/>
          </a:p>
        </p:txBody>
      </p:sp>
      <p:sp>
        <p:nvSpPr>
          <p:cNvPr id="90115" name="Rectangle 2">
            <a:extLst>
              <a:ext uri="{FF2B5EF4-FFF2-40B4-BE49-F238E27FC236}">
                <a16:creationId xmlns:a16="http://schemas.microsoft.com/office/drawing/2014/main" id="{700FD7EA-2495-4DE4-9E14-E216A20C04F0}"/>
              </a:ext>
            </a:extLst>
          </p:cNvPr>
          <p:cNvSpPr>
            <a:spLocks noRot="1" noChangeArrowheads="1" noTextEdit="1"/>
          </p:cNvSpPr>
          <p:nvPr>
            <p:ph type="sldImg"/>
          </p:nvPr>
        </p:nvSpPr>
        <p:spPr>
          <a:xfrm>
            <a:off x="844550" y="742950"/>
            <a:ext cx="4953000" cy="3714750"/>
          </a:xfrm>
          <a:ln/>
        </p:spPr>
      </p:sp>
      <p:sp>
        <p:nvSpPr>
          <p:cNvPr id="90116" name="Rectangle 3">
            <a:extLst>
              <a:ext uri="{FF2B5EF4-FFF2-40B4-BE49-F238E27FC236}">
                <a16:creationId xmlns:a16="http://schemas.microsoft.com/office/drawing/2014/main" id="{C3DA84C9-B800-4451-8025-90C7774CCE19}"/>
              </a:ext>
            </a:extLst>
          </p:cNvPr>
          <p:cNvSpPr>
            <a:spLocks noGrp="1" noChangeArrowheads="1"/>
          </p:cNvSpPr>
          <p:nvPr>
            <p:ph type="body" idx="1"/>
          </p:nvPr>
        </p:nvSpPr>
        <p:spPr>
          <a:xfrm>
            <a:off x="885825" y="4705350"/>
            <a:ext cx="4868863" cy="44561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a:t>网络 </a:t>
            </a:r>
            <a:r>
              <a:rPr lang="en-US" altLang="zh-CN"/>
              <a:t>10.4.0.0 </a:t>
            </a:r>
            <a:r>
              <a:rPr lang="zh-CN" altLang="en-US"/>
              <a:t>由于链路故障而变得不可用。</a:t>
            </a:r>
          </a:p>
          <a:p>
            <a:pPr eaLnBrk="1" hangingPunct="1"/>
            <a:r>
              <a:rPr lang="en-US" altLang="zh-CN"/>
              <a:t>R3 </a:t>
            </a:r>
            <a:r>
              <a:rPr lang="zh-CN" altLang="en-US"/>
              <a:t>通过将度量值设置为 </a:t>
            </a:r>
            <a:r>
              <a:rPr lang="en-US" altLang="zh-CN"/>
              <a:t>16 </a:t>
            </a:r>
            <a:r>
              <a:rPr lang="zh-CN" altLang="en-US"/>
              <a:t>使该路由毒化，然后发送触发更新指明 </a:t>
            </a:r>
            <a:r>
              <a:rPr lang="en-US" altLang="zh-CN"/>
              <a:t>10.4.0.0 </a:t>
            </a:r>
            <a:r>
              <a:rPr lang="zh-CN" altLang="en-US"/>
              <a:t>不可达。</a:t>
            </a:r>
          </a:p>
          <a:p>
            <a:pPr eaLnBrk="1" hangingPunct="1"/>
            <a:r>
              <a:rPr lang="en-US" altLang="zh-CN"/>
              <a:t>R2 </a:t>
            </a:r>
            <a:r>
              <a:rPr lang="zh-CN" altLang="en-US"/>
              <a:t>处理该更新。由于度量为 </a:t>
            </a:r>
            <a:r>
              <a:rPr lang="en-US" altLang="zh-CN"/>
              <a:t>16</a:t>
            </a:r>
            <a:r>
              <a:rPr lang="zh-CN" altLang="en-US"/>
              <a:t>，所以 </a:t>
            </a:r>
            <a:r>
              <a:rPr lang="en-US" altLang="zh-CN"/>
              <a:t>R2 </a:t>
            </a:r>
            <a:r>
              <a:rPr lang="zh-CN" altLang="en-US"/>
              <a:t>在其路由表中将该路由条目标记为无效。</a:t>
            </a:r>
          </a:p>
          <a:p>
            <a:pPr eaLnBrk="1" hangingPunct="1"/>
            <a:r>
              <a:rPr lang="en-US" altLang="zh-CN"/>
              <a:t>R2 </a:t>
            </a:r>
            <a:r>
              <a:rPr lang="zh-CN" altLang="en-US"/>
              <a:t>随后将毒性更新发送给 </a:t>
            </a:r>
            <a:r>
              <a:rPr lang="en-US" altLang="zh-CN"/>
              <a:t>R1</a:t>
            </a:r>
            <a:r>
              <a:rPr lang="zh-CN" altLang="en-US"/>
              <a:t>，更新中的度量值被再次设置为 </a:t>
            </a:r>
            <a:r>
              <a:rPr lang="en-US" altLang="zh-CN"/>
              <a:t>16</a:t>
            </a:r>
            <a:r>
              <a:rPr lang="zh-CN" altLang="en-US"/>
              <a:t>，以此表明该路由不可用。</a:t>
            </a:r>
          </a:p>
          <a:p>
            <a:pPr eaLnBrk="1" hangingPunct="1"/>
            <a:r>
              <a:rPr lang="en-US" altLang="zh-CN"/>
              <a:t>R1 </a:t>
            </a:r>
            <a:r>
              <a:rPr lang="zh-CN" altLang="en-US"/>
              <a:t>处理该更新并将其路由表中的 </a:t>
            </a:r>
            <a:r>
              <a:rPr lang="en-US" altLang="zh-CN"/>
              <a:t>10.4.0.0 </a:t>
            </a:r>
            <a:r>
              <a:rPr lang="zh-CN" altLang="en-US"/>
              <a:t>条目标记为无效。</a:t>
            </a:r>
            <a:endParaRPr lang="zh-CN" altLang="zh-CN"/>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a:extLst>
              <a:ext uri="{FF2B5EF4-FFF2-40B4-BE49-F238E27FC236}">
                <a16:creationId xmlns:a16="http://schemas.microsoft.com/office/drawing/2014/main" id="{1A3FF32D-B502-4F23-BF92-9BF4428A26D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pPr>
            <a:fld id="{6E20E18E-7122-4124-BE56-B71936BE3ED3}" type="slidenum">
              <a:rPr lang="en-US" altLang="zh-CN"/>
              <a:pPr eaLnBrk="1" hangingPunct="1">
                <a:spcBef>
                  <a:spcPct val="0"/>
                </a:spcBef>
              </a:pPr>
              <a:t>29</a:t>
            </a:fld>
            <a:endParaRPr lang="en-US" altLang="zh-CN"/>
          </a:p>
        </p:txBody>
      </p:sp>
      <p:sp>
        <p:nvSpPr>
          <p:cNvPr id="91139" name="Rectangle 2">
            <a:extLst>
              <a:ext uri="{FF2B5EF4-FFF2-40B4-BE49-F238E27FC236}">
                <a16:creationId xmlns:a16="http://schemas.microsoft.com/office/drawing/2014/main" id="{035E995B-7BBD-435B-A8C1-7BBCAB6807DD}"/>
              </a:ext>
            </a:extLst>
          </p:cNvPr>
          <p:cNvSpPr>
            <a:spLocks noRot="1" noChangeArrowheads="1" noTextEdit="1"/>
          </p:cNvSpPr>
          <p:nvPr>
            <p:ph type="sldImg"/>
          </p:nvPr>
        </p:nvSpPr>
        <p:spPr>
          <a:xfrm>
            <a:off x="844550" y="742950"/>
            <a:ext cx="4953000" cy="3714750"/>
          </a:xfrm>
          <a:ln/>
        </p:spPr>
      </p:sp>
      <p:sp>
        <p:nvSpPr>
          <p:cNvPr id="91140" name="Rectangle 3">
            <a:extLst>
              <a:ext uri="{FF2B5EF4-FFF2-40B4-BE49-F238E27FC236}">
                <a16:creationId xmlns:a16="http://schemas.microsoft.com/office/drawing/2014/main" id="{F4C739F2-A215-42BB-A0DE-497BFA25091A}"/>
              </a:ext>
            </a:extLst>
          </p:cNvPr>
          <p:cNvSpPr>
            <a:spLocks noGrp="1" noChangeArrowheads="1"/>
          </p:cNvSpPr>
          <p:nvPr>
            <p:ph type="body" idx="1"/>
          </p:nvPr>
        </p:nvSpPr>
        <p:spPr>
          <a:xfrm>
            <a:off x="885825" y="4705350"/>
            <a:ext cx="4868863" cy="44561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t>R2 </a:t>
            </a:r>
            <a:r>
              <a:rPr lang="zh-CN" altLang="en-US"/>
              <a:t>随后通过 </a:t>
            </a:r>
            <a:r>
              <a:rPr lang="en-US" altLang="zh-CN"/>
              <a:t>S0/0/0 </a:t>
            </a:r>
            <a:r>
              <a:rPr lang="zh-CN" altLang="en-US"/>
              <a:t>将 </a:t>
            </a:r>
            <a:r>
              <a:rPr lang="en-US" altLang="zh-CN"/>
              <a:t>10.4.0.0 </a:t>
            </a:r>
            <a:r>
              <a:rPr lang="zh-CN" altLang="en-US"/>
              <a:t>网络通告给 </a:t>
            </a:r>
            <a:r>
              <a:rPr lang="en-US" altLang="zh-CN"/>
              <a:t>R1</a:t>
            </a:r>
            <a:r>
              <a:rPr lang="zh-CN" altLang="en-US"/>
              <a:t>。</a:t>
            </a:r>
            <a:r>
              <a:rPr lang="en-US" altLang="zh-CN"/>
              <a:t>R2 </a:t>
            </a:r>
            <a:r>
              <a:rPr lang="zh-CN" altLang="en-US"/>
              <a:t>不会通过 </a:t>
            </a:r>
            <a:r>
              <a:rPr lang="en-US" altLang="zh-CN"/>
              <a:t>S0/0/1 </a:t>
            </a:r>
            <a:r>
              <a:rPr lang="zh-CN" altLang="en-US"/>
              <a:t>将 </a:t>
            </a:r>
            <a:r>
              <a:rPr lang="en-US" altLang="zh-CN"/>
              <a:t>10.4.0.0 </a:t>
            </a:r>
            <a:r>
              <a:rPr lang="zh-CN" altLang="en-US"/>
              <a:t>通告给 </a:t>
            </a:r>
            <a:r>
              <a:rPr lang="en-US" altLang="zh-CN"/>
              <a:t>R3</a:t>
            </a:r>
            <a:r>
              <a:rPr lang="zh-CN" altLang="en-US"/>
              <a:t>，因为该路由正是从该接口获得。</a:t>
            </a:r>
            <a:endParaRPr lang="zh-CN" altLang="zh-C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a:extLst>
              <a:ext uri="{FF2B5EF4-FFF2-40B4-BE49-F238E27FC236}">
                <a16:creationId xmlns:a16="http://schemas.microsoft.com/office/drawing/2014/main" id="{EE9493F4-6DA2-4CDD-B640-CAB388CA6C6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pPr>
            <a:fld id="{326624ED-9077-4152-A812-4DB4F8A0F908}" type="slidenum">
              <a:rPr lang="en-US" altLang="zh-CN"/>
              <a:pPr eaLnBrk="1" hangingPunct="1">
                <a:spcBef>
                  <a:spcPct val="0"/>
                </a:spcBef>
              </a:pPr>
              <a:t>3</a:t>
            </a:fld>
            <a:endParaRPr lang="en-US" altLang="zh-CN"/>
          </a:p>
        </p:txBody>
      </p:sp>
      <p:sp>
        <p:nvSpPr>
          <p:cNvPr id="64515" name="Rectangle 2">
            <a:extLst>
              <a:ext uri="{FF2B5EF4-FFF2-40B4-BE49-F238E27FC236}">
                <a16:creationId xmlns:a16="http://schemas.microsoft.com/office/drawing/2014/main" id="{4BDE8DE6-E12E-4282-A04D-33FAC223AE61}"/>
              </a:ext>
            </a:extLst>
          </p:cNvPr>
          <p:cNvSpPr>
            <a:spLocks noRot="1" noChangeArrowheads="1" noTextEdit="1"/>
          </p:cNvSpPr>
          <p:nvPr>
            <p:ph type="sldImg"/>
          </p:nvPr>
        </p:nvSpPr>
        <p:spPr>
          <a:xfrm>
            <a:off x="844550" y="742950"/>
            <a:ext cx="4953000" cy="3714750"/>
          </a:xfrm>
          <a:ln/>
        </p:spPr>
      </p:sp>
      <p:sp>
        <p:nvSpPr>
          <p:cNvPr id="64516" name="Rectangle 3">
            <a:extLst>
              <a:ext uri="{FF2B5EF4-FFF2-40B4-BE49-F238E27FC236}">
                <a16:creationId xmlns:a16="http://schemas.microsoft.com/office/drawing/2014/main" id="{404F31D0-E5DC-4A61-8877-CC0000E9E5B6}"/>
              </a:ext>
            </a:extLst>
          </p:cNvPr>
          <p:cNvSpPr>
            <a:spLocks noGrp="1" noChangeArrowheads="1"/>
          </p:cNvSpPr>
          <p:nvPr>
            <p:ph type="body" idx="1"/>
          </p:nvPr>
        </p:nvSpPr>
        <p:spPr>
          <a:xfrm>
            <a:off x="885825" y="4705350"/>
            <a:ext cx="4868863" cy="44561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a:extLst>
              <a:ext uri="{FF2B5EF4-FFF2-40B4-BE49-F238E27FC236}">
                <a16:creationId xmlns:a16="http://schemas.microsoft.com/office/drawing/2014/main" id="{E0410493-D570-474C-B0A8-F11C9EC9239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pPr>
            <a:fld id="{B4E3DFA5-1843-4C74-A525-323BA6D4D554}" type="slidenum">
              <a:rPr lang="en-US" altLang="zh-CN"/>
              <a:pPr eaLnBrk="1" hangingPunct="1">
                <a:spcBef>
                  <a:spcPct val="0"/>
                </a:spcBef>
              </a:pPr>
              <a:t>30</a:t>
            </a:fld>
            <a:endParaRPr lang="en-US" altLang="zh-CN"/>
          </a:p>
        </p:txBody>
      </p:sp>
      <p:sp>
        <p:nvSpPr>
          <p:cNvPr id="92163" name="Rectangle 2">
            <a:extLst>
              <a:ext uri="{FF2B5EF4-FFF2-40B4-BE49-F238E27FC236}">
                <a16:creationId xmlns:a16="http://schemas.microsoft.com/office/drawing/2014/main" id="{E9C01147-5132-404C-AF63-041FC14F4FA9}"/>
              </a:ext>
            </a:extLst>
          </p:cNvPr>
          <p:cNvSpPr>
            <a:spLocks noRot="1" noChangeArrowheads="1" noTextEdit="1"/>
          </p:cNvSpPr>
          <p:nvPr>
            <p:ph type="sldImg"/>
          </p:nvPr>
        </p:nvSpPr>
        <p:spPr>
          <a:xfrm>
            <a:off x="844550" y="742950"/>
            <a:ext cx="4953000" cy="3714750"/>
          </a:xfrm>
          <a:ln/>
        </p:spPr>
      </p:sp>
      <p:sp>
        <p:nvSpPr>
          <p:cNvPr id="92164" name="Rectangle 3">
            <a:extLst>
              <a:ext uri="{FF2B5EF4-FFF2-40B4-BE49-F238E27FC236}">
                <a16:creationId xmlns:a16="http://schemas.microsoft.com/office/drawing/2014/main" id="{D49F058D-5C8B-462D-9F02-C2E1D617066A}"/>
              </a:ext>
            </a:extLst>
          </p:cNvPr>
          <p:cNvSpPr>
            <a:spLocks noGrp="1" noChangeArrowheads="1"/>
          </p:cNvSpPr>
          <p:nvPr>
            <p:ph type="body" idx="1"/>
          </p:nvPr>
        </p:nvSpPr>
        <p:spPr>
          <a:xfrm>
            <a:off x="885825" y="4705350"/>
            <a:ext cx="4868863" cy="44561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a:t>距离矢量协议采用触发更新来加速收敛过程。请记住，除触发更新外，使用距离矢量路由协议的路由器还会发送定期更新。假设现在存在一个不稳定的网络。在很短的时间内，接口被重置为 </a:t>
            </a:r>
            <a:r>
              <a:rPr lang="en-US" altLang="zh-CN"/>
              <a:t>up</a:t>
            </a:r>
            <a:r>
              <a:rPr lang="zh-CN" altLang="en-US"/>
              <a:t>，然后是 </a:t>
            </a:r>
            <a:r>
              <a:rPr lang="en-US" altLang="zh-CN"/>
              <a:t>down</a:t>
            </a:r>
            <a:r>
              <a:rPr lang="zh-CN" altLang="en-US"/>
              <a:t>，接着再重置为 </a:t>
            </a:r>
            <a:r>
              <a:rPr lang="en-US" altLang="zh-CN"/>
              <a:t>up</a:t>
            </a:r>
            <a:r>
              <a:rPr lang="zh-CN" altLang="en-US"/>
              <a:t>。该路由将发生摆动。使用触发更新时，路由器可能会反应过快，从而在不知情的情况下造成路由环路。此外，路由器在不稳定期间发送的定期更新也可能导致路由环路。抑制计时器可以防止在上述情况中出现路由环路。抑制计时器还有助于防止计数至无穷大情况的出现。</a:t>
            </a:r>
            <a:endParaRPr lang="en-US" altLang="zh-CN"/>
          </a:p>
          <a:p>
            <a:pPr eaLnBrk="1" hangingPunct="1"/>
            <a:r>
              <a:rPr lang="en-US" altLang="zh-CN"/>
              <a:t>1. </a:t>
            </a:r>
            <a:r>
              <a:rPr lang="zh-CN" altLang="en-US"/>
              <a:t>路由器从邻居处接收到更新，该更新表明以前可以访问的网络现在已不可访问。</a:t>
            </a:r>
          </a:p>
          <a:p>
            <a:pPr eaLnBrk="1" hangingPunct="1"/>
            <a:r>
              <a:rPr lang="en-US" altLang="zh-CN"/>
              <a:t>2. </a:t>
            </a:r>
            <a:r>
              <a:rPr lang="zh-CN" altLang="en-US"/>
              <a:t>路由器将该网络标记为 </a:t>
            </a:r>
            <a:r>
              <a:rPr lang="en-US" altLang="zh-CN"/>
              <a:t>possibly down </a:t>
            </a:r>
            <a:r>
              <a:rPr lang="zh-CN" altLang="en-US"/>
              <a:t>并启动抑制计时器。</a:t>
            </a:r>
          </a:p>
          <a:p>
            <a:pPr eaLnBrk="1" hangingPunct="1"/>
            <a:r>
              <a:rPr lang="en-US" altLang="zh-CN"/>
              <a:t>3. </a:t>
            </a:r>
            <a:r>
              <a:rPr lang="zh-CN" altLang="en-US"/>
              <a:t>如果在抑制期间从任何相邻路由器接收到含有更小度量的有关该网络的更新，则恢复该网络并删除抑制计时器。</a:t>
            </a:r>
          </a:p>
          <a:p>
            <a:pPr eaLnBrk="1" hangingPunct="1"/>
            <a:r>
              <a:rPr lang="en-US" altLang="zh-CN"/>
              <a:t>4. </a:t>
            </a:r>
            <a:r>
              <a:rPr lang="zh-CN" altLang="en-US"/>
              <a:t>如果在抑制期间从相邻路由器收到的更新包含的度量与之前相同或更大，则该更新将被忽略。如此一来，更改信息便可以继续在网络中传播一段时间。</a:t>
            </a:r>
          </a:p>
          <a:p>
            <a:pPr eaLnBrk="1" hangingPunct="1"/>
            <a:r>
              <a:rPr lang="en-US" altLang="zh-CN"/>
              <a:t>5. </a:t>
            </a:r>
            <a:r>
              <a:rPr lang="zh-CN" altLang="en-US"/>
              <a:t>路由器仍然会转发目的网络被标记为 </a:t>
            </a:r>
            <a:r>
              <a:rPr lang="en-US" altLang="zh-CN"/>
              <a:t>possibly down </a:t>
            </a:r>
            <a:r>
              <a:rPr lang="zh-CN" altLang="en-US"/>
              <a:t>的数据包。通过这种方式，路由器便能克服连接断续所带来的问题。如果目的网络确实不可达，但路由器又转发了数据包，黑洞路由就会建立起来并持续到抑制计时器超时。</a:t>
            </a:r>
            <a:endParaRPr lang="zh-CN" altLang="zh-CN"/>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a:extLst>
              <a:ext uri="{FF2B5EF4-FFF2-40B4-BE49-F238E27FC236}">
                <a16:creationId xmlns:a16="http://schemas.microsoft.com/office/drawing/2014/main" id="{B1F1F438-9B44-4F17-94B3-B8B2CE1206E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pPr>
            <a:fld id="{B414A1CA-9E7B-4DB5-B512-72A85643AC26}" type="slidenum">
              <a:rPr lang="en-US" altLang="zh-CN"/>
              <a:pPr eaLnBrk="1" hangingPunct="1">
                <a:spcBef>
                  <a:spcPct val="0"/>
                </a:spcBef>
              </a:pPr>
              <a:t>31</a:t>
            </a:fld>
            <a:endParaRPr lang="en-US" altLang="zh-CN"/>
          </a:p>
        </p:txBody>
      </p:sp>
      <p:sp>
        <p:nvSpPr>
          <p:cNvPr id="93187" name="Rectangle 2">
            <a:extLst>
              <a:ext uri="{FF2B5EF4-FFF2-40B4-BE49-F238E27FC236}">
                <a16:creationId xmlns:a16="http://schemas.microsoft.com/office/drawing/2014/main" id="{2034CC6B-92C3-4FAA-8425-938F0B66929F}"/>
              </a:ext>
            </a:extLst>
          </p:cNvPr>
          <p:cNvSpPr>
            <a:spLocks noRot="1" noChangeArrowheads="1" noTextEdit="1"/>
          </p:cNvSpPr>
          <p:nvPr>
            <p:ph type="sldImg"/>
          </p:nvPr>
        </p:nvSpPr>
        <p:spPr>
          <a:xfrm>
            <a:off x="844550" y="742950"/>
            <a:ext cx="4953000" cy="3714750"/>
          </a:xfrm>
          <a:ln/>
        </p:spPr>
      </p:sp>
      <p:sp>
        <p:nvSpPr>
          <p:cNvPr id="93188" name="Rectangle 3">
            <a:extLst>
              <a:ext uri="{FF2B5EF4-FFF2-40B4-BE49-F238E27FC236}">
                <a16:creationId xmlns:a16="http://schemas.microsoft.com/office/drawing/2014/main" id="{B4BEFB8E-2974-49D1-AF59-5C865D1155E8}"/>
              </a:ext>
            </a:extLst>
          </p:cNvPr>
          <p:cNvSpPr>
            <a:spLocks noGrp="1" noChangeArrowheads="1"/>
          </p:cNvSpPr>
          <p:nvPr>
            <p:ph type="body" idx="1"/>
          </p:nvPr>
        </p:nvSpPr>
        <p:spPr>
          <a:xfrm>
            <a:off x="885825" y="4705350"/>
            <a:ext cx="4868863" cy="44561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a:extLst>
              <a:ext uri="{FF2B5EF4-FFF2-40B4-BE49-F238E27FC236}">
                <a16:creationId xmlns:a16="http://schemas.microsoft.com/office/drawing/2014/main" id="{E0CF4091-192E-4713-9908-4E7564B63D3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pPr>
            <a:fld id="{1E97537E-A0FF-4D23-8EA2-37E5C9CC935D}" type="slidenum">
              <a:rPr lang="en-US" altLang="zh-CN"/>
              <a:pPr eaLnBrk="1" hangingPunct="1">
                <a:spcBef>
                  <a:spcPct val="0"/>
                </a:spcBef>
              </a:pPr>
              <a:t>32</a:t>
            </a:fld>
            <a:endParaRPr lang="en-US" altLang="zh-CN"/>
          </a:p>
        </p:txBody>
      </p:sp>
      <p:sp>
        <p:nvSpPr>
          <p:cNvPr id="94211" name="Rectangle 2">
            <a:extLst>
              <a:ext uri="{FF2B5EF4-FFF2-40B4-BE49-F238E27FC236}">
                <a16:creationId xmlns:a16="http://schemas.microsoft.com/office/drawing/2014/main" id="{E7BC9D84-67B0-4B4E-AD15-A8B43A1E94B6}"/>
              </a:ext>
            </a:extLst>
          </p:cNvPr>
          <p:cNvSpPr>
            <a:spLocks noRot="1" noChangeArrowheads="1" noTextEdit="1"/>
          </p:cNvSpPr>
          <p:nvPr>
            <p:ph type="sldImg"/>
          </p:nvPr>
        </p:nvSpPr>
        <p:spPr>
          <a:xfrm>
            <a:off x="844550" y="742950"/>
            <a:ext cx="4953000" cy="3714750"/>
          </a:xfrm>
          <a:ln/>
        </p:spPr>
      </p:sp>
      <p:sp>
        <p:nvSpPr>
          <p:cNvPr id="94212" name="Rectangle 3">
            <a:extLst>
              <a:ext uri="{FF2B5EF4-FFF2-40B4-BE49-F238E27FC236}">
                <a16:creationId xmlns:a16="http://schemas.microsoft.com/office/drawing/2014/main" id="{EA79CCD9-BF4C-4A44-8103-682C1846EDCE}"/>
              </a:ext>
            </a:extLst>
          </p:cNvPr>
          <p:cNvSpPr>
            <a:spLocks noGrp="1" noChangeArrowheads="1"/>
          </p:cNvSpPr>
          <p:nvPr>
            <p:ph type="body" idx="1"/>
          </p:nvPr>
        </p:nvSpPr>
        <p:spPr>
          <a:xfrm>
            <a:off x="885825" y="4705350"/>
            <a:ext cx="4868863" cy="44561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a:extLst>
              <a:ext uri="{FF2B5EF4-FFF2-40B4-BE49-F238E27FC236}">
                <a16:creationId xmlns:a16="http://schemas.microsoft.com/office/drawing/2014/main" id="{03A2E2D2-A8F2-4062-9C71-C2EC9F62826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pPr>
            <a:fld id="{D95EC0BA-B8D9-47AC-B926-A1C5F52E9C82}" type="slidenum">
              <a:rPr lang="en-US" altLang="zh-CN"/>
              <a:pPr eaLnBrk="1" hangingPunct="1">
                <a:spcBef>
                  <a:spcPct val="0"/>
                </a:spcBef>
              </a:pPr>
              <a:t>33</a:t>
            </a:fld>
            <a:endParaRPr lang="en-US" altLang="zh-CN"/>
          </a:p>
        </p:txBody>
      </p:sp>
      <p:sp>
        <p:nvSpPr>
          <p:cNvPr id="95235" name="Rectangle 2">
            <a:extLst>
              <a:ext uri="{FF2B5EF4-FFF2-40B4-BE49-F238E27FC236}">
                <a16:creationId xmlns:a16="http://schemas.microsoft.com/office/drawing/2014/main" id="{6F5C3E86-F61D-4A15-90FB-1856E4134D09}"/>
              </a:ext>
            </a:extLst>
          </p:cNvPr>
          <p:cNvSpPr>
            <a:spLocks noRot="1" noChangeArrowheads="1" noTextEdit="1"/>
          </p:cNvSpPr>
          <p:nvPr>
            <p:ph type="sldImg"/>
          </p:nvPr>
        </p:nvSpPr>
        <p:spPr>
          <a:xfrm>
            <a:off x="844550" y="742950"/>
            <a:ext cx="4953000" cy="3714750"/>
          </a:xfrm>
          <a:ln/>
        </p:spPr>
      </p:sp>
      <p:sp>
        <p:nvSpPr>
          <p:cNvPr id="95236" name="Rectangle 3">
            <a:extLst>
              <a:ext uri="{FF2B5EF4-FFF2-40B4-BE49-F238E27FC236}">
                <a16:creationId xmlns:a16="http://schemas.microsoft.com/office/drawing/2014/main" id="{9C2C9AA4-1030-41FE-B340-C476886D1D92}"/>
              </a:ext>
            </a:extLst>
          </p:cNvPr>
          <p:cNvSpPr>
            <a:spLocks noGrp="1" noChangeArrowheads="1"/>
          </p:cNvSpPr>
          <p:nvPr>
            <p:ph type="body" idx="1"/>
          </p:nvPr>
        </p:nvSpPr>
        <p:spPr>
          <a:xfrm>
            <a:off x="885825" y="4705350"/>
            <a:ext cx="4868863" cy="44561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a:extLst>
              <a:ext uri="{FF2B5EF4-FFF2-40B4-BE49-F238E27FC236}">
                <a16:creationId xmlns:a16="http://schemas.microsoft.com/office/drawing/2014/main" id="{8085952F-506B-4F4D-A5BD-A8DC3BBA1E4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pPr>
            <a:fld id="{5744A046-C5C1-4F83-ABB6-C8D890398599}" type="slidenum">
              <a:rPr lang="en-US" altLang="zh-CN"/>
              <a:pPr eaLnBrk="1" hangingPunct="1">
                <a:spcBef>
                  <a:spcPct val="0"/>
                </a:spcBef>
              </a:pPr>
              <a:t>34</a:t>
            </a:fld>
            <a:endParaRPr lang="en-US" altLang="zh-CN"/>
          </a:p>
        </p:txBody>
      </p:sp>
      <p:sp>
        <p:nvSpPr>
          <p:cNvPr id="96259" name="Rectangle 2">
            <a:extLst>
              <a:ext uri="{FF2B5EF4-FFF2-40B4-BE49-F238E27FC236}">
                <a16:creationId xmlns:a16="http://schemas.microsoft.com/office/drawing/2014/main" id="{23A8CC1E-4ACC-4688-B0A9-E2CB1E3325B8}"/>
              </a:ext>
            </a:extLst>
          </p:cNvPr>
          <p:cNvSpPr>
            <a:spLocks noRot="1" noChangeArrowheads="1" noTextEdit="1"/>
          </p:cNvSpPr>
          <p:nvPr>
            <p:ph type="sldImg"/>
          </p:nvPr>
        </p:nvSpPr>
        <p:spPr>
          <a:xfrm>
            <a:off x="844550" y="742950"/>
            <a:ext cx="4953000" cy="3714750"/>
          </a:xfrm>
          <a:ln/>
        </p:spPr>
      </p:sp>
      <p:sp>
        <p:nvSpPr>
          <p:cNvPr id="96260" name="Rectangle 3">
            <a:extLst>
              <a:ext uri="{FF2B5EF4-FFF2-40B4-BE49-F238E27FC236}">
                <a16:creationId xmlns:a16="http://schemas.microsoft.com/office/drawing/2014/main" id="{46C19AAC-1698-4BAA-A90C-CFCA85A1FA3F}"/>
              </a:ext>
            </a:extLst>
          </p:cNvPr>
          <p:cNvSpPr>
            <a:spLocks noGrp="1" noChangeArrowheads="1"/>
          </p:cNvSpPr>
          <p:nvPr>
            <p:ph type="body" idx="1"/>
          </p:nvPr>
        </p:nvSpPr>
        <p:spPr>
          <a:xfrm>
            <a:off x="885825" y="4705350"/>
            <a:ext cx="4868863" cy="44561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a:extLst>
              <a:ext uri="{FF2B5EF4-FFF2-40B4-BE49-F238E27FC236}">
                <a16:creationId xmlns:a16="http://schemas.microsoft.com/office/drawing/2014/main" id="{132EDAC6-9324-4375-B90C-BBAC16C8354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pPr>
            <a:fld id="{F05A83C4-2C06-440C-99D9-D8F22526324C}" type="slidenum">
              <a:rPr lang="en-US" altLang="zh-CN"/>
              <a:pPr eaLnBrk="1" hangingPunct="1">
                <a:spcBef>
                  <a:spcPct val="0"/>
                </a:spcBef>
              </a:pPr>
              <a:t>35</a:t>
            </a:fld>
            <a:endParaRPr lang="en-US" altLang="zh-CN"/>
          </a:p>
        </p:txBody>
      </p:sp>
      <p:sp>
        <p:nvSpPr>
          <p:cNvPr id="97283" name="Rectangle 2">
            <a:extLst>
              <a:ext uri="{FF2B5EF4-FFF2-40B4-BE49-F238E27FC236}">
                <a16:creationId xmlns:a16="http://schemas.microsoft.com/office/drawing/2014/main" id="{547969B9-8BEE-49FA-ADE4-E2337F796DF6}"/>
              </a:ext>
            </a:extLst>
          </p:cNvPr>
          <p:cNvSpPr>
            <a:spLocks noRot="1" noChangeArrowheads="1" noTextEdit="1"/>
          </p:cNvSpPr>
          <p:nvPr>
            <p:ph type="sldImg"/>
          </p:nvPr>
        </p:nvSpPr>
        <p:spPr>
          <a:xfrm>
            <a:off x="844550" y="742950"/>
            <a:ext cx="4953000" cy="3714750"/>
          </a:xfrm>
          <a:ln/>
        </p:spPr>
      </p:sp>
      <p:sp>
        <p:nvSpPr>
          <p:cNvPr id="97284" name="Rectangle 3">
            <a:extLst>
              <a:ext uri="{FF2B5EF4-FFF2-40B4-BE49-F238E27FC236}">
                <a16:creationId xmlns:a16="http://schemas.microsoft.com/office/drawing/2014/main" id="{D2FA19BA-9248-4DED-BE4F-E07DEE401563}"/>
              </a:ext>
            </a:extLst>
          </p:cNvPr>
          <p:cNvSpPr>
            <a:spLocks noGrp="1" noChangeArrowheads="1"/>
          </p:cNvSpPr>
          <p:nvPr>
            <p:ph type="body" idx="1"/>
          </p:nvPr>
        </p:nvSpPr>
        <p:spPr>
          <a:xfrm>
            <a:off x="885825" y="4705350"/>
            <a:ext cx="4868863" cy="44561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a:extLst>
              <a:ext uri="{FF2B5EF4-FFF2-40B4-BE49-F238E27FC236}">
                <a16:creationId xmlns:a16="http://schemas.microsoft.com/office/drawing/2014/main" id="{AA225CFC-1161-4CD3-94BA-6482D6A0CCB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pPr>
            <a:fld id="{88A90D95-D4EB-4688-931F-0A5F57C75F37}" type="slidenum">
              <a:rPr lang="en-US" altLang="zh-CN"/>
              <a:pPr eaLnBrk="1" hangingPunct="1">
                <a:spcBef>
                  <a:spcPct val="0"/>
                </a:spcBef>
              </a:pPr>
              <a:t>36</a:t>
            </a:fld>
            <a:endParaRPr lang="en-US" altLang="zh-CN"/>
          </a:p>
        </p:txBody>
      </p:sp>
      <p:sp>
        <p:nvSpPr>
          <p:cNvPr id="98307" name="Rectangle 2">
            <a:extLst>
              <a:ext uri="{FF2B5EF4-FFF2-40B4-BE49-F238E27FC236}">
                <a16:creationId xmlns:a16="http://schemas.microsoft.com/office/drawing/2014/main" id="{25FBD39E-FE8C-43C9-9DA9-3E009BD87D7A}"/>
              </a:ext>
            </a:extLst>
          </p:cNvPr>
          <p:cNvSpPr>
            <a:spLocks noRot="1" noChangeArrowheads="1" noTextEdit="1"/>
          </p:cNvSpPr>
          <p:nvPr>
            <p:ph type="sldImg"/>
          </p:nvPr>
        </p:nvSpPr>
        <p:spPr>
          <a:xfrm>
            <a:off x="844550" y="742950"/>
            <a:ext cx="4953000" cy="3714750"/>
          </a:xfrm>
          <a:ln/>
        </p:spPr>
      </p:sp>
      <p:sp>
        <p:nvSpPr>
          <p:cNvPr id="98308" name="Rectangle 3">
            <a:extLst>
              <a:ext uri="{FF2B5EF4-FFF2-40B4-BE49-F238E27FC236}">
                <a16:creationId xmlns:a16="http://schemas.microsoft.com/office/drawing/2014/main" id="{19F71FBA-793E-4E49-84AC-90C156D6C927}"/>
              </a:ext>
            </a:extLst>
          </p:cNvPr>
          <p:cNvSpPr>
            <a:spLocks noGrp="1" noChangeArrowheads="1"/>
          </p:cNvSpPr>
          <p:nvPr>
            <p:ph type="body" idx="1"/>
          </p:nvPr>
        </p:nvSpPr>
        <p:spPr>
          <a:xfrm>
            <a:off x="885825" y="4705350"/>
            <a:ext cx="4868863" cy="44561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a:extLst>
              <a:ext uri="{FF2B5EF4-FFF2-40B4-BE49-F238E27FC236}">
                <a16:creationId xmlns:a16="http://schemas.microsoft.com/office/drawing/2014/main" id="{2C0681AE-8DAD-43C0-8F0A-D6BD2CC971F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pPr>
            <a:fld id="{5D29012C-C85F-41F2-8AFC-34E165824BE0}" type="slidenum">
              <a:rPr lang="en-US" altLang="zh-CN"/>
              <a:pPr eaLnBrk="1" hangingPunct="1">
                <a:spcBef>
                  <a:spcPct val="0"/>
                </a:spcBef>
              </a:pPr>
              <a:t>37</a:t>
            </a:fld>
            <a:endParaRPr lang="en-US" altLang="zh-CN"/>
          </a:p>
        </p:txBody>
      </p:sp>
      <p:sp>
        <p:nvSpPr>
          <p:cNvPr id="99331" name="Rectangle 2">
            <a:extLst>
              <a:ext uri="{FF2B5EF4-FFF2-40B4-BE49-F238E27FC236}">
                <a16:creationId xmlns:a16="http://schemas.microsoft.com/office/drawing/2014/main" id="{499B539A-DE70-4206-A0B2-342B42F6B13D}"/>
              </a:ext>
            </a:extLst>
          </p:cNvPr>
          <p:cNvSpPr>
            <a:spLocks noRot="1" noChangeArrowheads="1" noTextEdit="1"/>
          </p:cNvSpPr>
          <p:nvPr>
            <p:ph type="sldImg"/>
          </p:nvPr>
        </p:nvSpPr>
        <p:spPr>
          <a:xfrm>
            <a:off x="844550" y="742950"/>
            <a:ext cx="4953000" cy="3714750"/>
          </a:xfrm>
          <a:ln/>
        </p:spPr>
      </p:sp>
      <p:sp>
        <p:nvSpPr>
          <p:cNvPr id="99332" name="Rectangle 3">
            <a:extLst>
              <a:ext uri="{FF2B5EF4-FFF2-40B4-BE49-F238E27FC236}">
                <a16:creationId xmlns:a16="http://schemas.microsoft.com/office/drawing/2014/main" id="{29DBA6AE-AA46-4BB0-84A9-591301A5EC8E}"/>
              </a:ext>
            </a:extLst>
          </p:cNvPr>
          <p:cNvSpPr>
            <a:spLocks noGrp="1" noChangeArrowheads="1"/>
          </p:cNvSpPr>
          <p:nvPr>
            <p:ph type="body" idx="1"/>
          </p:nvPr>
        </p:nvSpPr>
        <p:spPr>
          <a:xfrm>
            <a:off x="885825" y="4705350"/>
            <a:ext cx="4868863" cy="44561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7">
            <a:extLst>
              <a:ext uri="{FF2B5EF4-FFF2-40B4-BE49-F238E27FC236}">
                <a16:creationId xmlns:a16="http://schemas.microsoft.com/office/drawing/2014/main" id="{73490581-1044-4882-AA39-EB16EF10D67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pPr>
            <a:fld id="{9B522EA3-EB3A-428F-9BCC-7F54D179C566}" type="slidenum">
              <a:rPr lang="en-US" altLang="zh-CN"/>
              <a:pPr eaLnBrk="1" hangingPunct="1">
                <a:spcBef>
                  <a:spcPct val="0"/>
                </a:spcBef>
              </a:pPr>
              <a:t>38</a:t>
            </a:fld>
            <a:endParaRPr lang="en-US" altLang="zh-CN"/>
          </a:p>
        </p:txBody>
      </p:sp>
      <p:sp>
        <p:nvSpPr>
          <p:cNvPr id="100355" name="Rectangle 2">
            <a:extLst>
              <a:ext uri="{FF2B5EF4-FFF2-40B4-BE49-F238E27FC236}">
                <a16:creationId xmlns:a16="http://schemas.microsoft.com/office/drawing/2014/main" id="{1E15F08E-8706-4BC8-8B03-62314F45DA86}"/>
              </a:ext>
            </a:extLst>
          </p:cNvPr>
          <p:cNvSpPr>
            <a:spLocks noRot="1" noChangeArrowheads="1" noTextEdit="1"/>
          </p:cNvSpPr>
          <p:nvPr>
            <p:ph type="sldImg"/>
          </p:nvPr>
        </p:nvSpPr>
        <p:spPr>
          <a:xfrm>
            <a:off x="844550" y="742950"/>
            <a:ext cx="4953000" cy="3714750"/>
          </a:xfrm>
          <a:ln/>
        </p:spPr>
      </p:sp>
      <p:sp>
        <p:nvSpPr>
          <p:cNvPr id="100356" name="Rectangle 3">
            <a:extLst>
              <a:ext uri="{FF2B5EF4-FFF2-40B4-BE49-F238E27FC236}">
                <a16:creationId xmlns:a16="http://schemas.microsoft.com/office/drawing/2014/main" id="{0ABACFA9-44DB-4E6E-934E-7D8CBE7A3BE5}"/>
              </a:ext>
            </a:extLst>
          </p:cNvPr>
          <p:cNvSpPr>
            <a:spLocks noGrp="1" noChangeArrowheads="1"/>
          </p:cNvSpPr>
          <p:nvPr>
            <p:ph type="body" idx="1"/>
          </p:nvPr>
        </p:nvSpPr>
        <p:spPr>
          <a:xfrm>
            <a:off x="885825" y="4705350"/>
            <a:ext cx="4868863" cy="44561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a:extLst>
              <a:ext uri="{FF2B5EF4-FFF2-40B4-BE49-F238E27FC236}">
                <a16:creationId xmlns:a16="http://schemas.microsoft.com/office/drawing/2014/main" id="{7ADBF000-09B8-4FA6-B47E-440C33A45E7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pPr>
            <a:fld id="{C1D9F6BC-E8FD-4F24-B63D-4FC3BB6B495B}" type="slidenum">
              <a:rPr lang="en-US" altLang="zh-CN"/>
              <a:pPr eaLnBrk="1" hangingPunct="1">
                <a:spcBef>
                  <a:spcPct val="0"/>
                </a:spcBef>
              </a:pPr>
              <a:t>39</a:t>
            </a:fld>
            <a:endParaRPr lang="en-US" altLang="zh-CN"/>
          </a:p>
        </p:txBody>
      </p:sp>
      <p:sp>
        <p:nvSpPr>
          <p:cNvPr id="101379" name="Rectangle 2">
            <a:extLst>
              <a:ext uri="{FF2B5EF4-FFF2-40B4-BE49-F238E27FC236}">
                <a16:creationId xmlns:a16="http://schemas.microsoft.com/office/drawing/2014/main" id="{EBB03A15-49CC-440A-9710-FB817E81E63A}"/>
              </a:ext>
            </a:extLst>
          </p:cNvPr>
          <p:cNvSpPr>
            <a:spLocks noRot="1" noChangeArrowheads="1" noTextEdit="1"/>
          </p:cNvSpPr>
          <p:nvPr>
            <p:ph type="sldImg"/>
          </p:nvPr>
        </p:nvSpPr>
        <p:spPr>
          <a:xfrm>
            <a:off x="844550" y="742950"/>
            <a:ext cx="4953000" cy="3714750"/>
          </a:xfrm>
          <a:ln/>
        </p:spPr>
      </p:sp>
      <p:sp>
        <p:nvSpPr>
          <p:cNvPr id="101380" name="Rectangle 3">
            <a:extLst>
              <a:ext uri="{FF2B5EF4-FFF2-40B4-BE49-F238E27FC236}">
                <a16:creationId xmlns:a16="http://schemas.microsoft.com/office/drawing/2014/main" id="{7FEBCF4D-C0F7-4D85-B28E-4386CF01272D}"/>
              </a:ext>
            </a:extLst>
          </p:cNvPr>
          <p:cNvSpPr>
            <a:spLocks noGrp="1" noChangeArrowheads="1"/>
          </p:cNvSpPr>
          <p:nvPr>
            <p:ph type="body" idx="1"/>
          </p:nvPr>
        </p:nvSpPr>
        <p:spPr>
          <a:xfrm>
            <a:off x="885825" y="4705350"/>
            <a:ext cx="4868863" cy="44561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a:extLst>
              <a:ext uri="{FF2B5EF4-FFF2-40B4-BE49-F238E27FC236}">
                <a16:creationId xmlns:a16="http://schemas.microsoft.com/office/drawing/2014/main" id="{EE4C45A4-69C7-4444-A764-F4E62D99249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pPr>
            <a:fld id="{6CBC2C50-0A2E-4B0F-89B3-447DDAC5F6E1}" type="slidenum">
              <a:rPr lang="en-US" altLang="zh-CN"/>
              <a:pPr eaLnBrk="1" hangingPunct="1">
                <a:spcBef>
                  <a:spcPct val="0"/>
                </a:spcBef>
              </a:pPr>
              <a:t>4</a:t>
            </a:fld>
            <a:endParaRPr lang="en-US" altLang="zh-CN"/>
          </a:p>
        </p:txBody>
      </p:sp>
      <p:sp>
        <p:nvSpPr>
          <p:cNvPr id="65539" name="Rectangle 2">
            <a:extLst>
              <a:ext uri="{FF2B5EF4-FFF2-40B4-BE49-F238E27FC236}">
                <a16:creationId xmlns:a16="http://schemas.microsoft.com/office/drawing/2014/main" id="{1EE9B47E-078D-4D7A-B06B-4C4CD1B2AA3E}"/>
              </a:ext>
            </a:extLst>
          </p:cNvPr>
          <p:cNvSpPr>
            <a:spLocks noRot="1" noChangeArrowheads="1" noTextEdit="1"/>
          </p:cNvSpPr>
          <p:nvPr>
            <p:ph type="sldImg"/>
          </p:nvPr>
        </p:nvSpPr>
        <p:spPr>
          <a:xfrm>
            <a:off x="844550" y="742950"/>
            <a:ext cx="4953000" cy="3714750"/>
          </a:xfrm>
          <a:ln/>
        </p:spPr>
      </p:sp>
      <p:sp>
        <p:nvSpPr>
          <p:cNvPr id="65540" name="Rectangle 3">
            <a:extLst>
              <a:ext uri="{FF2B5EF4-FFF2-40B4-BE49-F238E27FC236}">
                <a16:creationId xmlns:a16="http://schemas.microsoft.com/office/drawing/2014/main" id="{857D712A-5BA5-4E68-8F68-FA474F260903}"/>
              </a:ext>
            </a:extLst>
          </p:cNvPr>
          <p:cNvSpPr>
            <a:spLocks noGrp="1" noChangeArrowheads="1"/>
          </p:cNvSpPr>
          <p:nvPr>
            <p:ph type="body" idx="1"/>
          </p:nvPr>
        </p:nvSpPr>
        <p:spPr>
          <a:xfrm>
            <a:off x="885825" y="4705350"/>
            <a:ext cx="4868863" cy="44561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7">
            <a:extLst>
              <a:ext uri="{FF2B5EF4-FFF2-40B4-BE49-F238E27FC236}">
                <a16:creationId xmlns:a16="http://schemas.microsoft.com/office/drawing/2014/main" id="{0BA6CE0F-554C-407B-8FBE-5D3DA4B8801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pPr>
            <a:fld id="{8DEC2585-BB51-4D37-90B0-6F34186FF660}" type="slidenum">
              <a:rPr lang="en-US" altLang="zh-CN"/>
              <a:pPr eaLnBrk="1" hangingPunct="1">
                <a:spcBef>
                  <a:spcPct val="0"/>
                </a:spcBef>
              </a:pPr>
              <a:t>40</a:t>
            </a:fld>
            <a:endParaRPr lang="en-US" altLang="zh-CN"/>
          </a:p>
        </p:txBody>
      </p:sp>
      <p:sp>
        <p:nvSpPr>
          <p:cNvPr id="102403" name="Rectangle 2">
            <a:extLst>
              <a:ext uri="{FF2B5EF4-FFF2-40B4-BE49-F238E27FC236}">
                <a16:creationId xmlns:a16="http://schemas.microsoft.com/office/drawing/2014/main" id="{01970C2F-A777-4469-A488-FDF6C1C629ED}"/>
              </a:ext>
            </a:extLst>
          </p:cNvPr>
          <p:cNvSpPr>
            <a:spLocks noRot="1" noChangeArrowheads="1" noTextEdit="1"/>
          </p:cNvSpPr>
          <p:nvPr>
            <p:ph type="sldImg"/>
          </p:nvPr>
        </p:nvSpPr>
        <p:spPr>
          <a:xfrm>
            <a:off x="844550" y="742950"/>
            <a:ext cx="4953000" cy="3714750"/>
          </a:xfrm>
          <a:ln/>
        </p:spPr>
      </p:sp>
      <p:sp>
        <p:nvSpPr>
          <p:cNvPr id="102404" name="Rectangle 3">
            <a:extLst>
              <a:ext uri="{FF2B5EF4-FFF2-40B4-BE49-F238E27FC236}">
                <a16:creationId xmlns:a16="http://schemas.microsoft.com/office/drawing/2014/main" id="{31A5A63C-9832-42F4-9809-614BEC28FB0A}"/>
              </a:ext>
            </a:extLst>
          </p:cNvPr>
          <p:cNvSpPr>
            <a:spLocks noGrp="1" noChangeArrowheads="1"/>
          </p:cNvSpPr>
          <p:nvPr>
            <p:ph type="body" idx="1"/>
          </p:nvPr>
        </p:nvSpPr>
        <p:spPr>
          <a:xfrm>
            <a:off x="885825" y="4705350"/>
            <a:ext cx="4868863" cy="44561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a:extLst>
              <a:ext uri="{FF2B5EF4-FFF2-40B4-BE49-F238E27FC236}">
                <a16:creationId xmlns:a16="http://schemas.microsoft.com/office/drawing/2014/main" id="{1ACC5D1A-0AAB-49F0-831B-F0E3527471D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pPr>
            <a:fld id="{917655AA-AD3C-477A-9E63-FE7202F35D19}" type="slidenum">
              <a:rPr lang="en-US" altLang="zh-CN"/>
              <a:pPr eaLnBrk="1" hangingPunct="1">
                <a:spcBef>
                  <a:spcPct val="0"/>
                </a:spcBef>
              </a:pPr>
              <a:t>41</a:t>
            </a:fld>
            <a:endParaRPr lang="en-US" altLang="zh-CN"/>
          </a:p>
        </p:txBody>
      </p:sp>
      <p:sp>
        <p:nvSpPr>
          <p:cNvPr id="103427" name="Rectangle 2">
            <a:extLst>
              <a:ext uri="{FF2B5EF4-FFF2-40B4-BE49-F238E27FC236}">
                <a16:creationId xmlns:a16="http://schemas.microsoft.com/office/drawing/2014/main" id="{04296162-94B6-45AA-BD45-D96A85744AC9}"/>
              </a:ext>
            </a:extLst>
          </p:cNvPr>
          <p:cNvSpPr>
            <a:spLocks noRot="1" noChangeArrowheads="1" noTextEdit="1"/>
          </p:cNvSpPr>
          <p:nvPr>
            <p:ph type="sldImg"/>
          </p:nvPr>
        </p:nvSpPr>
        <p:spPr>
          <a:xfrm>
            <a:off x="844550" y="742950"/>
            <a:ext cx="4953000" cy="3714750"/>
          </a:xfrm>
          <a:ln/>
        </p:spPr>
      </p:sp>
      <p:sp>
        <p:nvSpPr>
          <p:cNvPr id="103428" name="Rectangle 3">
            <a:extLst>
              <a:ext uri="{FF2B5EF4-FFF2-40B4-BE49-F238E27FC236}">
                <a16:creationId xmlns:a16="http://schemas.microsoft.com/office/drawing/2014/main" id="{8EA71063-3BC7-49EB-97FF-00C78531C12D}"/>
              </a:ext>
            </a:extLst>
          </p:cNvPr>
          <p:cNvSpPr>
            <a:spLocks noGrp="1" noChangeArrowheads="1"/>
          </p:cNvSpPr>
          <p:nvPr>
            <p:ph type="body" idx="1"/>
          </p:nvPr>
        </p:nvSpPr>
        <p:spPr>
          <a:xfrm>
            <a:off x="885825" y="4705350"/>
            <a:ext cx="4868863" cy="44561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7">
            <a:extLst>
              <a:ext uri="{FF2B5EF4-FFF2-40B4-BE49-F238E27FC236}">
                <a16:creationId xmlns:a16="http://schemas.microsoft.com/office/drawing/2014/main" id="{B4E088F6-046B-47E2-98D8-2BEE4F3C8FF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pPr>
            <a:fld id="{C7219682-1BC6-4732-B447-F06F3BDAE464}" type="slidenum">
              <a:rPr lang="en-US" altLang="zh-CN"/>
              <a:pPr eaLnBrk="1" hangingPunct="1">
                <a:spcBef>
                  <a:spcPct val="0"/>
                </a:spcBef>
              </a:pPr>
              <a:t>42</a:t>
            </a:fld>
            <a:endParaRPr lang="en-US" altLang="zh-CN"/>
          </a:p>
        </p:txBody>
      </p:sp>
      <p:sp>
        <p:nvSpPr>
          <p:cNvPr id="104451" name="Rectangle 2">
            <a:extLst>
              <a:ext uri="{FF2B5EF4-FFF2-40B4-BE49-F238E27FC236}">
                <a16:creationId xmlns:a16="http://schemas.microsoft.com/office/drawing/2014/main" id="{5B08120A-3FB3-48C2-8DA2-A12779AEEB57}"/>
              </a:ext>
            </a:extLst>
          </p:cNvPr>
          <p:cNvSpPr>
            <a:spLocks noRot="1" noChangeArrowheads="1" noTextEdit="1"/>
          </p:cNvSpPr>
          <p:nvPr>
            <p:ph type="sldImg"/>
          </p:nvPr>
        </p:nvSpPr>
        <p:spPr>
          <a:xfrm>
            <a:off x="844550" y="742950"/>
            <a:ext cx="4953000" cy="3714750"/>
          </a:xfrm>
          <a:ln/>
        </p:spPr>
      </p:sp>
      <p:sp>
        <p:nvSpPr>
          <p:cNvPr id="104452" name="Rectangle 3">
            <a:extLst>
              <a:ext uri="{FF2B5EF4-FFF2-40B4-BE49-F238E27FC236}">
                <a16:creationId xmlns:a16="http://schemas.microsoft.com/office/drawing/2014/main" id="{5CA727BF-6327-4416-9F0A-477D8DE3365A}"/>
              </a:ext>
            </a:extLst>
          </p:cNvPr>
          <p:cNvSpPr>
            <a:spLocks noGrp="1" noChangeArrowheads="1"/>
          </p:cNvSpPr>
          <p:nvPr>
            <p:ph type="body" idx="1"/>
          </p:nvPr>
        </p:nvSpPr>
        <p:spPr>
          <a:xfrm>
            <a:off x="885825" y="4705350"/>
            <a:ext cx="4868863" cy="44561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a:extLst>
              <a:ext uri="{FF2B5EF4-FFF2-40B4-BE49-F238E27FC236}">
                <a16:creationId xmlns:a16="http://schemas.microsoft.com/office/drawing/2014/main" id="{E03118A9-E3CA-48C5-B4B0-F771E73BA03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pPr>
            <a:fld id="{4E0C03F8-83BA-487E-97BF-A4BB0C78B036}" type="slidenum">
              <a:rPr lang="en-US" altLang="zh-CN"/>
              <a:pPr eaLnBrk="1" hangingPunct="1">
                <a:spcBef>
                  <a:spcPct val="0"/>
                </a:spcBef>
              </a:pPr>
              <a:t>43</a:t>
            </a:fld>
            <a:endParaRPr lang="en-US" altLang="zh-CN"/>
          </a:p>
        </p:txBody>
      </p:sp>
      <p:sp>
        <p:nvSpPr>
          <p:cNvPr id="105475" name="Rectangle 2">
            <a:extLst>
              <a:ext uri="{FF2B5EF4-FFF2-40B4-BE49-F238E27FC236}">
                <a16:creationId xmlns:a16="http://schemas.microsoft.com/office/drawing/2014/main" id="{D80EA8D6-8CC5-4A22-9D49-140342104713}"/>
              </a:ext>
            </a:extLst>
          </p:cNvPr>
          <p:cNvSpPr>
            <a:spLocks noRot="1" noChangeArrowheads="1" noTextEdit="1"/>
          </p:cNvSpPr>
          <p:nvPr>
            <p:ph type="sldImg"/>
          </p:nvPr>
        </p:nvSpPr>
        <p:spPr>
          <a:xfrm>
            <a:off x="844550" y="742950"/>
            <a:ext cx="4953000" cy="3714750"/>
          </a:xfrm>
          <a:ln/>
        </p:spPr>
      </p:sp>
      <p:sp>
        <p:nvSpPr>
          <p:cNvPr id="105476" name="Rectangle 3">
            <a:extLst>
              <a:ext uri="{FF2B5EF4-FFF2-40B4-BE49-F238E27FC236}">
                <a16:creationId xmlns:a16="http://schemas.microsoft.com/office/drawing/2014/main" id="{1758E306-A482-4544-A4B8-4452C91134F7}"/>
              </a:ext>
            </a:extLst>
          </p:cNvPr>
          <p:cNvSpPr>
            <a:spLocks noGrp="1" noChangeArrowheads="1"/>
          </p:cNvSpPr>
          <p:nvPr>
            <p:ph type="body" idx="1"/>
          </p:nvPr>
        </p:nvSpPr>
        <p:spPr>
          <a:xfrm>
            <a:off x="885825" y="4705350"/>
            <a:ext cx="4868863" cy="44561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7">
            <a:extLst>
              <a:ext uri="{FF2B5EF4-FFF2-40B4-BE49-F238E27FC236}">
                <a16:creationId xmlns:a16="http://schemas.microsoft.com/office/drawing/2014/main" id="{3D8E1BB0-5A6F-4701-9CD3-F54F7F473EA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pPr>
            <a:fld id="{FCB5F3E3-178C-4BA3-967C-89B8F145BC8D}" type="slidenum">
              <a:rPr lang="en-US" altLang="zh-CN"/>
              <a:pPr eaLnBrk="1" hangingPunct="1">
                <a:spcBef>
                  <a:spcPct val="0"/>
                </a:spcBef>
              </a:pPr>
              <a:t>44</a:t>
            </a:fld>
            <a:endParaRPr lang="en-US" altLang="zh-CN"/>
          </a:p>
        </p:txBody>
      </p:sp>
      <p:sp>
        <p:nvSpPr>
          <p:cNvPr id="106499" name="Rectangle 2">
            <a:extLst>
              <a:ext uri="{FF2B5EF4-FFF2-40B4-BE49-F238E27FC236}">
                <a16:creationId xmlns:a16="http://schemas.microsoft.com/office/drawing/2014/main" id="{821F39CC-89E0-40F9-B7B2-6F843001EB59}"/>
              </a:ext>
            </a:extLst>
          </p:cNvPr>
          <p:cNvSpPr>
            <a:spLocks noGrp="1" noRot="1" noChangeAspect="1" noChangeArrowheads="1" noTextEdit="1"/>
          </p:cNvSpPr>
          <p:nvPr>
            <p:ph type="sldImg"/>
          </p:nvPr>
        </p:nvSpPr>
        <p:spPr>
          <a:xfrm>
            <a:off x="844550" y="742950"/>
            <a:ext cx="4953000" cy="3714750"/>
          </a:xfrm>
          <a:ln/>
        </p:spPr>
      </p:sp>
      <p:sp>
        <p:nvSpPr>
          <p:cNvPr id="106500" name="Rectangle 3">
            <a:extLst>
              <a:ext uri="{FF2B5EF4-FFF2-40B4-BE49-F238E27FC236}">
                <a16:creationId xmlns:a16="http://schemas.microsoft.com/office/drawing/2014/main" id="{9C0952EE-54BA-4597-A9B8-CD6AE493DABE}"/>
              </a:ext>
            </a:extLst>
          </p:cNvPr>
          <p:cNvSpPr>
            <a:spLocks noGrp="1" noChangeArrowheads="1"/>
          </p:cNvSpPr>
          <p:nvPr>
            <p:ph type="body" idx="1"/>
          </p:nvPr>
        </p:nvSpPr>
        <p:spPr>
          <a:xfrm>
            <a:off x="885825" y="4705350"/>
            <a:ext cx="4868863" cy="44561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a:extLst>
              <a:ext uri="{FF2B5EF4-FFF2-40B4-BE49-F238E27FC236}">
                <a16:creationId xmlns:a16="http://schemas.microsoft.com/office/drawing/2014/main" id="{DDD7B23E-53E5-46FB-B176-A06556FE089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pPr>
            <a:fld id="{91CB0DED-633F-4F54-B2D4-16FCD115F1F5}" type="slidenum">
              <a:rPr lang="en-US" altLang="zh-CN"/>
              <a:pPr eaLnBrk="1" hangingPunct="1">
                <a:spcBef>
                  <a:spcPct val="0"/>
                </a:spcBef>
              </a:pPr>
              <a:t>45</a:t>
            </a:fld>
            <a:endParaRPr lang="en-US" altLang="zh-CN"/>
          </a:p>
        </p:txBody>
      </p:sp>
      <p:sp>
        <p:nvSpPr>
          <p:cNvPr id="107523" name="Rectangle 2">
            <a:extLst>
              <a:ext uri="{FF2B5EF4-FFF2-40B4-BE49-F238E27FC236}">
                <a16:creationId xmlns:a16="http://schemas.microsoft.com/office/drawing/2014/main" id="{697081FA-C4D5-430E-A968-BB09B4D30F07}"/>
              </a:ext>
            </a:extLst>
          </p:cNvPr>
          <p:cNvSpPr>
            <a:spLocks noGrp="1" noRot="1" noChangeAspect="1" noChangeArrowheads="1" noTextEdit="1"/>
          </p:cNvSpPr>
          <p:nvPr>
            <p:ph type="sldImg"/>
          </p:nvPr>
        </p:nvSpPr>
        <p:spPr>
          <a:xfrm>
            <a:off x="844550" y="742950"/>
            <a:ext cx="4953000" cy="3714750"/>
          </a:xfrm>
          <a:ln/>
        </p:spPr>
      </p:sp>
      <p:sp>
        <p:nvSpPr>
          <p:cNvPr id="107524" name="Rectangle 3">
            <a:extLst>
              <a:ext uri="{FF2B5EF4-FFF2-40B4-BE49-F238E27FC236}">
                <a16:creationId xmlns:a16="http://schemas.microsoft.com/office/drawing/2014/main" id="{8A3B91EF-693B-4A16-B56C-23A83A6D37A8}"/>
              </a:ext>
            </a:extLst>
          </p:cNvPr>
          <p:cNvSpPr>
            <a:spLocks noGrp="1" noChangeArrowheads="1"/>
          </p:cNvSpPr>
          <p:nvPr>
            <p:ph type="body" idx="1"/>
          </p:nvPr>
        </p:nvSpPr>
        <p:spPr>
          <a:xfrm>
            <a:off x="885825" y="4705350"/>
            <a:ext cx="4868863" cy="44561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7">
            <a:extLst>
              <a:ext uri="{FF2B5EF4-FFF2-40B4-BE49-F238E27FC236}">
                <a16:creationId xmlns:a16="http://schemas.microsoft.com/office/drawing/2014/main" id="{E98F85CE-DB3C-4E28-904C-D76E26C5BF9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pPr>
            <a:fld id="{A66A4649-787D-4E3D-9B81-089C956D358A}" type="slidenum">
              <a:rPr lang="en-US" altLang="zh-CN"/>
              <a:pPr eaLnBrk="1" hangingPunct="1">
                <a:spcBef>
                  <a:spcPct val="0"/>
                </a:spcBef>
              </a:pPr>
              <a:t>46</a:t>
            </a:fld>
            <a:endParaRPr lang="en-US" altLang="zh-CN"/>
          </a:p>
        </p:txBody>
      </p:sp>
      <p:sp>
        <p:nvSpPr>
          <p:cNvPr id="108547" name="Rectangle 2">
            <a:extLst>
              <a:ext uri="{FF2B5EF4-FFF2-40B4-BE49-F238E27FC236}">
                <a16:creationId xmlns:a16="http://schemas.microsoft.com/office/drawing/2014/main" id="{9AB8B9BA-CE22-4B97-B68A-4F347F48E127}"/>
              </a:ext>
            </a:extLst>
          </p:cNvPr>
          <p:cNvSpPr>
            <a:spLocks noGrp="1" noRot="1" noChangeAspect="1" noChangeArrowheads="1" noTextEdit="1"/>
          </p:cNvSpPr>
          <p:nvPr>
            <p:ph type="sldImg"/>
          </p:nvPr>
        </p:nvSpPr>
        <p:spPr>
          <a:xfrm>
            <a:off x="844550" y="742950"/>
            <a:ext cx="4953000" cy="3714750"/>
          </a:xfrm>
          <a:ln/>
        </p:spPr>
      </p:sp>
      <p:sp>
        <p:nvSpPr>
          <p:cNvPr id="108548" name="Rectangle 3">
            <a:extLst>
              <a:ext uri="{FF2B5EF4-FFF2-40B4-BE49-F238E27FC236}">
                <a16:creationId xmlns:a16="http://schemas.microsoft.com/office/drawing/2014/main" id="{D897F8F9-E29E-4E08-92D3-67D7F6C08C4E}"/>
              </a:ext>
            </a:extLst>
          </p:cNvPr>
          <p:cNvSpPr>
            <a:spLocks noGrp="1" noChangeArrowheads="1"/>
          </p:cNvSpPr>
          <p:nvPr>
            <p:ph type="body" idx="1"/>
          </p:nvPr>
        </p:nvSpPr>
        <p:spPr>
          <a:xfrm>
            <a:off x="885825" y="4705350"/>
            <a:ext cx="4868863" cy="44561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a:extLst>
              <a:ext uri="{FF2B5EF4-FFF2-40B4-BE49-F238E27FC236}">
                <a16:creationId xmlns:a16="http://schemas.microsoft.com/office/drawing/2014/main" id="{8D827D05-5408-4BA9-A43A-A15D5051291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pPr>
            <a:fld id="{77D277D6-37A3-4D88-AEC2-A8939EEF23D3}" type="slidenum">
              <a:rPr lang="en-US" altLang="zh-CN"/>
              <a:pPr eaLnBrk="1" hangingPunct="1">
                <a:spcBef>
                  <a:spcPct val="0"/>
                </a:spcBef>
              </a:pPr>
              <a:t>47</a:t>
            </a:fld>
            <a:endParaRPr lang="en-US" altLang="zh-CN"/>
          </a:p>
        </p:txBody>
      </p:sp>
      <p:sp>
        <p:nvSpPr>
          <p:cNvPr id="109571" name="Rectangle 2">
            <a:extLst>
              <a:ext uri="{FF2B5EF4-FFF2-40B4-BE49-F238E27FC236}">
                <a16:creationId xmlns:a16="http://schemas.microsoft.com/office/drawing/2014/main" id="{A8F73813-4D47-4472-866E-A3C2157C74AF}"/>
              </a:ext>
            </a:extLst>
          </p:cNvPr>
          <p:cNvSpPr>
            <a:spLocks noGrp="1" noRot="1" noChangeAspect="1" noChangeArrowheads="1" noTextEdit="1"/>
          </p:cNvSpPr>
          <p:nvPr>
            <p:ph type="sldImg"/>
          </p:nvPr>
        </p:nvSpPr>
        <p:spPr>
          <a:xfrm>
            <a:off x="844550" y="742950"/>
            <a:ext cx="4953000" cy="3714750"/>
          </a:xfrm>
          <a:ln/>
        </p:spPr>
      </p:sp>
      <p:sp>
        <p:nvSpPr>
          <p:cNvPr id="109572" name="Rectangle 3">
            <a:extLst>
              <a:ext uri="{FF2B5EF4-FFF2-40B4-BE49-F238E27FC236}">
                <a16:creationId xmlns:a16="http://schemas.microsoft.com/office/drawing/2014/main" id="{F3B8A375-948F-4BA0-B852-4707872799F0}"/>
              </a:ext>
            </a:extLst>
          </p:cNvPr>
          <p:cNvSpPr>
            <a:spLocks noGrp="1" noChangeArrowheads="1"/>
          </p:cNvSpPr>
          <p:nvPr>
            <p:ph type="body" idx="1"/>
          </p:nvPr>
        </p:nvSpPr>
        <p:spPr>
          <a:xfrm>
            <a:off x="885825" y="4705350"/>
            <a:ext cx="4868863" cy="44561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7">
            <a:extLst>
              <a:ext uri="{FF2B5EF4-FFF2-40B4-BE49-F238E27FC236}">
                <a16:creationId xmlns:a16="http://schemas.microsoft.com/office/drawing/2014/main" id="{C90A9F6F-948E-4EE7-B428-138AD5E4F5F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pPr>
            <a:fld id="{86939F86-BEF2-47B9-A355-EE166563588D}" type="slidenum">
              <a:rPr lang="en-US" altLang="zh-CN"/>
              <a:pPr eaLnBrk="1" hangingPunct="1">
                <a:spcBef>
                  <a:spcPct val="0"/>
                </a:spcBef>
              </a:pPr>
              <a:t>48</a:t>
            </a:fld>
            <a:endParaRPr lang="en-US" altLang="zh-CN"/>
          </a:p>
        </p:txBody>
      </p:sp>
      <p:sp>
        <p:nvSpPr>
          <p:cNvPr id="110595" name="Rectangle 2">
            <a:extLst>
              <a:ext uri="{FF2B5EF4-FFF2-40B4-BE49-F238E27FC236}">
                <a16:creationId xmlns:a16="http://schemas.microsoft.com/office/drawing/2014/main" id="{81541687-BC74-4D2E-B6E7-6FB26B9646C1}"/>
              </a:ext>
            </a:extLst>
          </p:cNvPr>
          <p:cNvSpPr>
            <a:spLocks noGrp="1" noRot="1" noChangeAspect="1" noChangeArrowheads="1" noTextEdit="1"/>
          </p:cNvSpPr>
          <p:nvPr>
            <p:ph type="sldImg"/>
          </p:nvPr>
        </p:nvSpPr>
        <p:spPr>
          <a:xfrm>
            <a:off x="844550" y="742950"/>
            <a:ext cx="4953000" cy="3714750"/>
          </a:xfrm>
          <a:ln/>
        </p:spPr>
      </p:sp>
      <p:sp>
        <p:nvSpPr>
          <p:cNvPr id="110596" name="Rectangle 3">
            <a:extLst>
              <a:ext uri="{FF2B5EF4-FFF2-40B4-BE49-F238E27FC236}">
                <a16:creationId xmlns:a16="http://schemas.microsoft.com/office/drawing/2014/main" id="{6F6AC12F-117E-4D4B-917C-3686E1375A5A}"/>
              </a:ext>
            </a:extLst>
          </p:cNvPr>
          <p:cNvSpPr>
            <a:spLocks noGrp="1" noChangeArrowheads="1"/>
          </p:cNvSpPr>
          <p:nvPr>
            <p:ph type="body" idx="1"/>
          </p:nvPr>
        </p:nvSpPr>
        <p:spPr>
          <a:xfrm>
            <a:off x="885825" y="4705350"/>
            <a:ext cx="4868863" cy="44561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a:extLst>
              <a:ext uri="{FF2B5EF4-FFF2-40B4-BE49-F238E27FC236}">
                <a16:creationId xmlns:a16="http://schemas.microsoft.com/office/drawing/2014/main" id="{F6A734DB-C10A-4260-9B15-EA8DF9A8F29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pPr>
            <a:fld id="{75C310FD-B8C3-448F-B432-EB9E1E42CD49}" type="slidenum">
              <a:rPr lang="en-US" altLang="zh-CN"/>
              <a:pPr eaLnBrk="1" hangingPunct="1">
                <a:spcBef>
                  <a:spcPct val="0"/>
                </a:spcBef>
              </a:pPr>
              <a:t>49</a:t>
            </a:fld>
            <a:endParaRPr lang="en-US" altLang="zh-CN"/>
          </a:p>
        </p:txBody>
      </p:sp>
      <p:sp>
        <p:nvSpPr>
          <p:cNvPr id="111619" name="Rectangle 2">
            <a:extLst>
              <a:ext uri="{FF2B5EF4-FFF2-40B4-BE49-F238E27FC236}">
                <a16:creationId xmlns:a16="http://schemas.microsoft.com/office/drawing/2014/main" id="{ABFA35CF-4D0C-4AD3-BE91-C5F599EA7589}"/>
              </a:ext>
            </a:extLst>
          </p:cNvPr>
          <p:cNvSpPr>
            <a:spLocks noGrp="1" noRot="1" noChangeAspect="1" noChangeArrowheads="1" noTextEdit="1"/>
          </p:cNvSpPr>
          <p:nvPr>
            <p:ph type="sldImg"/>
          </p:nvPr>
        </p:nvSpPr>
        <p:spPr>
          <a:xfrm>
            <a:off x="844550" y="742950"/>
            <a:ext cx="4953000" cy="3714750"/>
          </a:xfrm>
          <a:ln/>
        </p:spPr>
      </p:sp>
      <p:sp>
        <p:nvSpPr>
          <p:cNvPr id="111620" name="Rectangle 3">
            <a:extLst>
              <a:ext uri="{FF2B5EF4-FFF2-40B4-BE49-F238E27FC236}">
                <a16:creationId xmlns:a16="http://schemas.microsoft.com/office/drawing/2014/main" id="{0AF89CB0-981E-47B1-8E87-E617483F8628}"/>
              </a:ext>
            </a:extLst>
          </p:cNvPr>
          <p:cNvSpPr>
            <a:spLocks noGrp="1" noChangeArrowheads="1"/>
          </p:cNvSpPr>
          <p:nvPr>
            <p:ph type="body" idx="1"/>
          </p:nvPr>
        </p:nvSpPr>
        <p:spPr>
          <a:xfrm>
            <a:off x="885825" y="4705350"/>
            <a:ext cx="4868863" cy="44561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a:extLst>
              <a:ext uri="{FF2B5EF4-FFF2-40B4-BE49-F238E27FC236}">
                <a16:creationId xmlns:a16="http://schemas.microsoft.com/office/drawing/2014/main" id="{7DD7499A-9523-4FDF-9169-C034FC5019C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pPr>
            <a:fld id="{B319EF24-D9BC-4957-854D-23C4D5165E84}" type="slidenum">
              <a:rPr lang="en-US" altLang="zh-CN"/>
              <a:pPr eaLnBrk="1" hangingPunct="1">
                <a:spcBef>
                  <a:spcPct val="0"/>
                </a:spcBef>
              </a:pPr>
              <a:t>5</a:t>
            </a:fld>
            <a:endParaRPr lang="en-US" altLang="zh-CN"/>
          </a:p>
        </p:txBody>
      </p:sp>
      <p:sp>
        <p:nvSpPr>
          <p:cNvPr id="66563" name="Rectangle 2">
            <a:extLst>
              <a:ext uri="{FF2B5EF4-FFF2-40B4-BE49-F238E27FC236}">
                <a16:creationId xmlns:a16="http://schemas.microsoft.com/office/drawing/2014/main" id="{94D2793D-671D-45AD-9567-67E94A49A2B6}"/>
              </a:ext>
            </a:extLst>
          </p:cNvPr>
          <p:cNvSpPr>
            <a:spLocks noRot="1" noChangeArrowheads="1" noTextEdit="1"/>
          </p:cNvSpPr>
          <p:nvPr>
            <p:ph type="sldImg"/>
          </p:nvPr>
        </p:nvSpPr>
        <p:spPr>
          <a:xfrm>
            <a:off x="844550" y="742950"/>
            <a:ext cx="4953000" cy="3714750"/>
          </a:xfrm>
          <a:ln/>
        </p:spPr>
      </p:sp>
      <p:sp>
        <p:nvSpPr>
          <p:cNvPr id="66564" name="Rectangle 3">
            <a:extLst>
              <a:ext uri="{FF2B5EF4-FFF2-40B4-BE49-F238E27FC236}">
                <a16:creationId xmlns:a16="http://schemas.microsoft.com/office/drawing/2014/main" id="{DB50499F-AC72-4507-8AC4-F69817C98FD9}"/>
              </a:ext>
            </a:extLst>
          </p:cNvPr>
          <p:cNvSpPr>
            <a:spLocks noGrp="1" noChangeArrowheads="1"/>
          </p:cNvSpPr>
          <p:nvPr>
            <p:ph type="body" idx="1"/>
          </p:nvPr>
        </p:nvSpPr>
        <p:spPr>
          <a:xfrm>
            <a:off x="885825" y="4705350"/>
            <a:ext cx="4868863" cy="44561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7">
            <a:extLst>
              <a:ext uri="{FF2B5EF4-FFF2-40B4-BE49-F238E27FC236}">
                <a16:creationId xmlns:a16="http://schemas.microsoft.com/office/drawing/2014/main" id="{55DBCF3D-A958-42DF-8622-CCFE560E343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pPr>
            <a:fld id="{94B677B6-8FB5-4C68-A430-F4DFA0E30F25}" type="slidenum">
              <a:rPr lang="en-US" altLang="zh-CN"/>
              <a:pPr eaLnBrk="1" hangingPunct="1">
                <a:spcBef>
                  <a:spcPct val="0"/>
                </a:spcBef>
              </a:pPr>
              <a:t>50</a:t>
            </a:fld>
            <a:endParaRPr lang="en-US" altLang="zh-CN"/>
          </a:p>
        </p:txBody>
      </p:sp>
      <p:sp>
        <p:nvSpPr>
          <p:cNvPr id="112643" name="Rectangle 2">
            <a:extLst>
              <a:ext uri="{FF2B5EF4-FFF2-40B4-BE49-F238E27FC236}">
                <a16:creationId xmlns:a16="http://schemas.microsoft.com/office/drawing/2014/main" id="{4D51B192-A650-4F75-B7A8-6260F98F83C5}"/>
              </a:ext>
            </a:extLst>
          </p:cNvPr>
          <p:cNvSpPr>
            <a:spLocks noGrp="1" noRot="1" noChangeAspect="1" noChangeArrowheads="1" noTextEdit="1"/>
          </p:cNvSpPr>
          <p:nvPr>
            <p:ph type="sldImg"/>
          </p:nvPr>
        </p:nvSpPr>
        <p:spPr>
          <a:xfrm>
            <a:off x="844550" y="742950"/>
            <a:ext cx="4953000" cy="3714750"/>
          </a:xfrm>
          <a:ln/>
        </p:spPr>
      </p:sp>
      <p:sp>
        <p:nvSpPr>
          <p:cNvPr id="112644" name="Rectangle 3">
            <a:extLst>
              <a:ext uri="{FF2B5EF4-FFF2-40B4-BE49-F238E27FC236}">
                <a16:creationId xmlns:a16="http://schemas.microsoft.com/office/drawing/2014/main" id="{C10F8096-A6A3-497A-814E-9B5480D6AA8F}"/>
              </a:ext>
            </a:extLst>
          </p:cNvPr>
          <p:cNvSpPr>
            <a:spLocks noGrp="1" noChangeArrowheads="1"/>
          </p:cNvSpPr>
          <p:nvPr>
            <p:ph type="body" idx="1"/>
          </p:nvPr>
        </p:nvSpPr>
        <p:spPr>
          <a:xfrm>
            <a:off x="885825" y="4705350"/>
            <a:ext cx="4868863" cy="44561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7">
            <a:extLst>
              <a:ext uri="{FF2B5EF4-FFF2-40B4-BE49-F238E27FC236}">
                <a16:creationId xmlns:a16="http://schemas.microsoft.com/office/drawing/2014/main" id="{7CB81B4E-008B-4FF0-B92B-54FC9C08C54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pPr>
            <a:fld id="{8F987F5F-66FA-4466-8E5C-425FCC913B99}" type="slidenum">
              <a:rPr lang="en-US" altLang="zh-CN"/>
              <a:pPr eaLnBrk="1" hangingPunct="1">
                <a:spcBef>
                  <a:spcPct val="0"/>
                </a:spcBef>
              </a:pPr>
              <a:t>51</a:t>
            </a:fld>
            <a:endParaRPr lang="en-US" altLang="zh-CN"/>
          </a:p>
        </p:txBody>
      </p:sp>
      <p:sp>
        <p:nvSpPr>
          <p:cNvPr id="113667" name="Rectangle 2">
            <a:extLst>
              <a:ext uri="{FF2B5EF4-FFF2-40B4-BE49-F238E27FC236}">
                <a16:creationId xmlns:a16="http://schemas.microsoft.com/office/drawing/2014/main" id="{890F8FE8-8688-4A54-96FA-80056F7055E4}"/>
              </a:ext>
            </a:extLst>
          </p:cNvPr>
          <p:cNvSpPr>
            <a:spLocks noGrp="1" noRot="1" noChangeAspect="1" noChangeArrowheads="1" noTextEdit="1"/>
          </p:cNvSpPr>
          <p:nvPr>
            <p:ph type="sldImg"/>
          </p:nvPr>
        </p:nvSpPr>
        <p:spPr>
          <a:xfrm>
            <a:off x="844550" y="742950"/>
            <a:ext cx="4953000" cy="3714750"/>
          </a:xfrm>
          <a:ln/>
        </p:spPr>
      </p:sp>
      <p:sp>
        <p:nvSpPr>
          <p:cNvPr id="113668" name="Rectangle 3">
            <a:extLst>
              <a:ext uri="{FF2B5EF4-FFF2-40B4-BE49-F238E27FC236}">
                <a16:creationId xmlns:a16="http://schemas.microsoft.com/office/drawing/2014/main" id="{3EAA81B2-97A0-46D0-A27E-FA21D69CE574}"/>
              </a:ext>
            </a:extLst>
          </p:cNvPr>
          <p:cNvSpPr>
            <a:spLocks noGrp="1" noChangeArrowheads="1"/>
          </p:cNvSpPr>
          <p:nvPr>
            <p:ph type="body" idx="1"/>
          </p:nvPr>
        </p:nvSpPr>
        <p:spPr>
          <a:xfrm>
            <a:off x="885825" y="4705350"/>
            <a:ext cx="4868863" cy="44561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a:extLst>
              <a:ext uri="{FF2B5EF4-FFF2-40B4-BE49-F238E27FC236}">
                <a16:creationId xmlns:a16="http://schemas.microsoft.com/office/drawing/2014/main" id="{F5FE2DF5-C0A9-4F39-A47B-14D915A8324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pPr>
            <a:fld id="{8C0D7BEC-8C52-438D-9A90-04795FC5526C}" type="slidenum">
              <a:rPr lang="en-US" altLang="zh-CN"/>
              <a:pPr eaLnBrk="1" hangingPunct="1">
                <a:spcBef>
                  <a:spcPct val="0"/>
                </a:spcBef>
              </a:pPr>
              <a:t>52</a:t>
            </a:fld>
            <a:endParaRPr lang="en-US" altLang="zh-CN"/>
          </a:p>
        </p:txBody>
      </p:sp>
      <p:sp>
        <p:nvSpPr>
          <p:cNvPr id="114691" name="Rectangle 2">
            <a:extLst>
              <a:ext uri="{FF2B5EF4-FFF2-40B4-BE49-F238E27FC236}">
                <a16:creationId xmlns:a16="http://schemas.microsoft.com/office/drawing/2014/main" id="{1EB69177-857C-4AC6-B0CA-7E04191A87D5}"/>
              </a:ext>
            </a:extLst>
          </p:cNvPr>
          <p:cNvSpPr>
            <a:spLocks noGrp="1" noRot="1" noChangeAspect="1" noChangeArrowheads="1" noTextEdit="1"/>
          </p:cNvSpPr>
          <p:nvPr>
            <p:ph type="sldImg"/>
          </p:nvPr>
        </p:nvSpPr>
        <p:spPr>
          <a:xfrm>
            <a:off x="844550" y="742950"/>
            <a:ext cx="4953000" cy="3714750"/>
          </a:xfrm>
          <a:ln/>
        </p:spPr>
      </p:sp>
      <p:sp>
        <p:nvSpPr>
          <p:cNvPr id="114692" name="Rectangle 3">
            <a:extLst>
              <a:ext uri="{FF2B5EF4-FFF2-40B4-BE49-F238E27FC236}">
                <a16:creationId xmlns:a16="http://schemas.microsoft.com/office/drawing/2014/main" id="{CF6128ED-276A-4F39-A182-814C62184484}"/>
              </a:ext>
            </a:extLst>
          </p:cNvPr>
          <p:cNvSpPr>
            <a:spLocks noGrp="1" noChangeArrowheads="1"/>
          </p:cNvSpPr>
          <p:nvPr>
            <p:ph type="body" idx="1"/>
          </p:nvPr>
        </p:nvSpPr>
        <p:spPr>
          <a:xfrm>
            <a:off x="885825" y="4705350"/>
            <a:ext cx="4868863" cy="44561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7">
            <a:extLst>
              <a:ext uri="{FF2B5EF4-FFF2-40B4-BE49-F238E27FC236}">
                <a16:creationId xmlns:a16="http://schemas.microsoft.com/office/drawing/2014/main" id="{F34D8C72-B476-455A-AC54-589645D1E11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pPr>
            <a:fld id="{32539F8E-3328-46D8-A390-0F57D5A6D24C}" type="slidenum">
              <a:rPr lang="en-US" altLang="zh-CN"/>
              <a:pPr eaLnBrk="1" hangingPunct="1">
                <a:spcBef>
                  <a:spcPct val="0"/>
                </a:spcBef>
              </a:pPr>
              <a:t>53</a:t>
            </a:fld>
            <a:endParaRPr lang="en-US" altLang="zh-CN"/>
          </a:p>
        </p:txBody>
      </p:sp>
      <p:sp>
        <p:nvSpPr>
          <p:cNvPr id="115715" name="Rectangle 2">
            <a:extLst>
              <a:ext uri="{FF2B5EF4-FFF2-40B4-BE49-F238E27FC236}">
                <a16:creationId xmlns:a16="http://schemas.microsoft.com/office/drawing/2014/main" id="{F7D605C7-C17B-40C6-85A8-D9022E129AD7}"/>
              </a:ext>
            </a:extLst>
          </p:cNvPr>
          <p:cNvSpPr>
            <a:spLocks noGrp="1" noRot="1" noChangeAspect="1" noChangeArrowheads="1" noTextEdit="1"/>
          </p:cNvSpPr>
          <p:nvPr>
            <p:ph type="sldImg"/>
          </p:nvPr>
        </p:nvSpPr>
        <p:spPr>
          <a:xfrm>
            <a:off x="844550" y="742950"/>
            <a:ext cx="4953000" cy="3714750"/>
          </a:xfrm>
          <a:ln/>
        </p:spPr>
      </p:sp>
      <p:sp>
        <p:nvSpPr>
          <p:cNvPr id="115716" name="Rectangle 3">
            <a:extLst>
              <a:ext uri="{FF2B5EF4-FFF2-40B4-BE49-F238E27FC236}">
                <a16:creationId xmlns:a16="http://schemas.microsoft.com/office/drawing/2014/main" id="{9109B486-C68C-458E-A017-57B7730D4A6D}"/>
              </a:ext>
            </a:extLst>
          </p:cNvPr>
          <p:cNvSpPr>
            <a:spLocks noGrp="1" noChangeArrowheads="1"/>
          </p:cNvSpPr>
          <p:nvPr>
            <p:ph type="body" idx="1"/>
          </p:nvPr>
        </p:nvSpPr>
        <p:spPr>
          <a:xfrm>
            <a:off x="885825" y="4705350"/>
            <a:ext cx="4868863" cy="44561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a:t>图中突出显示的部分是一些计时器，其中显示了该路由器发送下一轮更新的时间 － 在本例中为从现在起 </a:t>
            </a:r>
            <a:r>
              <a:rPr lang="en-US" altLang="zh-CN"/>
              <a:t>12 </a:t>
            </a:r>
            <a:r>
              <a:rPr lang="zh-CN" altLang="en-US"/>
              <a:t>秒后。</a:t>
            </a:r>
            <a:endParaRPr lang="en-US" altLang="zh-CN"/>
          </a:p>
          <a:p>
            <a:pPr eaLnBrk="1" hangingPunct="1"/>
            <a:endParaRPr lang="en-US" altLang="zh-CN"/>
          </a:p>
          <a:p>
            <a:pPr eaLnBrk="1" hangingPunct="1"/>
            <a:r>
              <a:rPr lang="zh-CN" altLang="en-US"/>
              <a:t>此部分信息与过滤更新和重分布路由有关（前提是路由器配置有这些功能）。过滤和重分布都将在 </a:t>
            </a:r>
            <a:r>
              <a:rPr lang="en-US" altLang="zh-CN"/>
              <a:t>CCNP </a:t>
            </a:r>
            <a:r>
              <a:rPr lang="zh-CN" altLang="en-US"/>
              <a:t>级别的主题中讨论。</a:t>
            </a:r>
            <a:endParaRPr lang="en-US" altLang="zh-CN"/>
          </a:p>
          <a:p>
            <a:pPr eaLnBrk="1" hangingPunct="1"/>
            <a:r>
              <a:rPr lang="zh-CN" altLang="en-US"/>
              <a:t>这块输出包含与当前配置的 </a:t>
            </a:r>
            <a:r>
              <a:rPr lang="en-US" altLang="zh-CN"/>
              <a:t>RIP </a:t>
            </a:r>
            <a:r>
              <a:rPr lang="zh-CN" altLang="en-US"/>
              <a:t>版本和参与 </a:t>
            </a:r>
            <a:r>
              <a:rPr lang="en-US" altLang="zh-CN"/>
              <a:t>RIP </a:t>
            </a:r>
            <a:r>
              <a:rPr lang="zh-CN" altLang="en-US"/>
              <a:t>更新的接口相关的信息。</a:t>
            </a:r>
            <a:endParaRPr lang="en-US" altLang="zh-CN"/>
          </a:p>
          <a:p>
            <a:pPr eaLnBrk="1" hangingPunct="1"/>
            <a:endParaRPr lang="en-US" altLang="zh-CN"/>
          </a:p>
          <a:p>
            <a:pPr eaLnBrk="1" hangingPunct="1"/>
            <a:r>
              <a:rPr lang="zh-CN" altLang="en-US"/>
              <a:t>此时会列出使用 </a:t>
            </a:r>
            <a:r>
              <a:rPr lang="en-US" altLang="zh-CN"/>
              <a:t>network </a:t>
            </a:r>
            <a:r>
              <a:rPr lang="zh-CN" altLang="en-US"/>
              <a:t>命令配置的有类网络。</a:t>
            </a:r>
            <a:r>
              <a:rPr lang="en-US" altLang="zh-CN"/>
              <a:t>R2 </a:t>
            </a:r>
            <a:r>
              <a:rPr lang="zh-CN" altLang="en-US"/>
              <a:t>会在其 </a:t>
            </a:r>
            <a:r>
              <a:rPr lang="en-US" altLang="zh-CN"/>
              <a:t>RIP </a:t>
            </a:r>
            <a:r>
              <a:rPr lang="zh-CN" altLang="en-US"/>
              <a:t>更新中包含这些网络。</a:t>
            </a:r>
            <a:endParaRPr lang="zh-CN" altLang="zh-CN"/>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7">
            <a:extLst>
              <a:ext uri="{FF2B5EF4-FFF2-40B4-BE49-F238E27FC236}">
                <a16:creationId xmlns:a16="http://schemas.microsoft.com/office/drawing/2014/main" id="{FE2A4EEE-D1D7-4D08-AB9F-85E00DF76EC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pPr>
            <a:fld id="{262A86EA-AC6B-475B-A179-0670FDC87FEC}" type="slidenum">
              <a:rPr lang="en-US" altLang="zh-CN"/>
              <a:pPr eaLnBrk="1" hangingPunct="1">
                <a:spcBef>
                  <a:spcPct val="0"/>
                </a:spcBef>
              </a:pPr>
              <a:t>54</a:t>
            </a:fld>
            <a:endParaRPr lang="en-US" altLang="zh-CN"/>
          </a:p>
        </p:txBody>
      </p:sp>
      <p:sp>
        <p:nvSpPr>
          <p:cNvPr id="116739" name="Rectangle 2">
            <a:extLst>
              <a:ext uri="{FF2B5EF4-FFF2-40B4-BE49-F238E27FC236}">
                <a16:creationId xmlns:a16="http://schemas.microsoft.com/office/drawing/2014/main" id="{D359915A-FBB1-42CA-B368-44C411F13848}"/>
              </a:ext>
            </a:extLst>
          </p:cNvPr>
          <p:cNvSpPr>
            <a:spLocks noGrp="1" noRot="1" noChangeAspect="1" noChangeArrowheads="1" noTextEdit="1"/>
          </p:cNvSpPr>
          <p:nvPr>
            <p:ph type="sldImg"/>
          </p:nvPr>
        </p:nvSpPr>
        <p:spPr>
          <a:xfrm>
            <a:off x="844550" y="742950"/>
            <a:ext cx="4953000" cy="3714750"/>
          </a:xfrm>
          <a:ln/>
        </p:spPr>
      </p:sp>
      <p:sp>
        <p:nvSpPr>
          <p:cNvPr id="116740" name="Rectangle 3">
            <a:extLst>
              <a:ext uri="{FF2B5EF4-FFF2-40B4-BE49-F238E27FC236}">
                <a16:creationId xmlns:a16="http://schemas.microsoft.com/office/drawing/2014/main" id="{66693FBA-1EA1-455C-8EA1-E1D286943ED3}"/>
              </a:ext>
            </a:extLst>
          </p:cNvPr>
          <p:cNvSpPr>
            <a:spLocks noGrp="1" noChangeArrowheads="1"/>
          </p:cNvSpPr>
          <p:nvPr>
            <p:ph type="body" idx="1"/>
          </p:nvPr>
        </p:nvSpPr>
        <p:spPr>
          <a:xfrm>
            <a:off x="885825" y="4705350"/>
            <a:ext cx="4868863" cy="44561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7">
            <a:extLst>
              <a:ext uri="{FF2B5EF4-FFF2-40B4-BE49-F238E27FC236}">
                <a16:creationId xmlns:a16="http://schemas.microsoft.com/office/drawing/2014/main" id="{BD5E4DC0-C45A-473F-9F45-1A3B3B4B70D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pPr>
            <a:fld id="{A23AC786-90E3-4378-95E9-E52EEBBC2F17}" type="slidenum">
              <a:rPr lang="en-US" altLang="zh-CN"/>
              <a:pPr eaLnBrk="1" hangingPunct="1">
                <a:spcBef>
                  <a:spcPct val="0"/>
                </a:spcBef>
              </a:pPr>
              <a:t>55</a:t>
            </a:fld>
            <a:endParaRPr lang="en-US" altLang="zh-CN"/>
          </a:p>
        </p:txBody>
      </p:sp>
      <p:sp>
        <p:nvSpPr>
          <p:cNvPr id="117763" name="Rectangle 2">
            <a:extLst>
              <a:ext uri="{FF2B5EF4-FFF2-40B4-BE49-F238E27FC236}">
                <a16:creationId xmlns:a16="http://schemas.microsoft.com/office/drawing/2014/main" id="{323CF0EA-8C13-42F0-9584-76A0FCE7C412}"/>
              </a:ext>
            </a:extLst>
          </p:cNvPr>
          <p:cNvSpPr>
            <a:spLocks noGrp="1" noRot="1" noChangeAspect="1" noChangeArrowheads="1" noTextEdit="1"/>
          </p:cNvSpPr>
          <p:nvPr>
            <p:ph type="sldImg"/>
          </p:nvPr>
        </p:nvSpPr>
        <p:spPr>
          <a:xfrm>
            <a:off x="844550" y="742950"/>
            <a:ext cx="4953000" cy="3714750"/>
          </a:xfrm>
          <a:ln/>
        </p:spPr>
      </p:sp>
      <p:sp>
        <p:nvSpPr>
          <p:cNvPr id="117764" name="Rectangle 3">
            <a:extLst>
              <a:ext uri="{FF2B5EF4-FFF2-40B4-BE49-F238E27FC236}">
                <a16:creationId xmlns:a16="http://schemas.microsoft.com/office/drawing/2014/main" id="{1120FA03-E97D-46F0-9228-BFD24CF6166E}"/>
              </a:ext>
            </a:extLst>
          </p:cNvPr>
          <p:cNvSpPr>
            <a:spLocks noGrp="1" noChangeArrowheads="1"/>
          </p:cNvSpPr>
          <p:nvPr>
            <p:ph type="body" idx="1"/>
          </p:nvPr>
        </p:nvSpPr>
        <p:spPr>
          <a:xfrm>
            <a:off x="885825" y="4705350"/>
            <a:ext cx="4868863" cy="44561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t>. Use the </a:t>
            </a:r>
            <a:r>
              <a:rPr lang="en-US" altLang="zh-CN" b="1"/>
              <a:t>show running-config</a:t>
            </a:r>
            <a:r>
              <a:rPr lang="en-US" altLang="zh-CN"/>
              <a:t> or </a:t>
            </a:r>
            <a:r>
              <a:rPr lang="en-US" altLang="zh-CN" b="1"/>
              <a:t>show ip protocols</a:t>
            </a:r>
            <a:r>
              <a:rPr lang="en-US" altLang="zh-CN"/>
              <a:t> privileged EXEC commands on the router to check for a possible misconfigured routing protocol. </a:t>
            </a: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幻灯片图像占位符 1">
            <a:extLst>
              <a:ext uri="{FF2B5EF4-FFF2-40B4-BE49-F238E27FC236}">
                <a16:creationId xmlns:a16="http://schemas.microsoft.com/office/drawing/2014/main" id="{517B5466-A207-4CA4-9B81-CB33A4F64AB8}"/>
              </a:ext>
            </a:extLst>
          </p:cNvPr>
          <p:cNvSpPr>
            <a:spLocks noGrp="1" noRot="1" noChangeAspect="1" noTextEdit="1"/>
          </p:cNvSpPr>
          <p:nvPr>
            <p:ph type="sldImg"/>
          </p:nvPr>
        </p:nvSpPr>
        <p:spPr>
          <a:ln/>
        </p:spPr>
      </p:sp>
      <p:sp>
        <p:nvSpPr>
          <p:cNvPr id="118787" name="备注占位符 2">
            <a:extLst>
              <a:ext uri="{FF2B5EF4-FFF2-40B4-BE49-F238E27FC236}">
                <a16:creationId xmlns:a16="http://schemas.microsoft.com/office/drawing/2014/main" id="{1971EE33-8AB7-4B09-8879-79098205DE7C}"/>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zh-CN" altLang="en-US"/>
          </a:p>
        </p:txBody>
      </p:sp>
      <p:sp>
        <p:nvSpPr>
          <p:cNvPr id="118788" name="灯片编号占位符 3">
            <a:extLst>
              <a:ext uri="{FF2B5EF4-FFF2-40B4-BE49-F238E27FC236}">
                <a16:creationId xmlns:a16="http://schemas.microsoft.com/office/drawing/2014/main" id="{4CC88391-BC42-4D1E-8CC7-3544546F6202}"/>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pPr>
            <a:fld id="{250E9A9C-E727-46A0-8D98-8F0D037CBD04}" type="slidenum">
              <a:rPr lang="zh-CN" altLang="en-US"/>
              <a:pPr eaLnBrk="1" hangingPunct="1">
                <a:spcBef>
                  <a:spcPct val="0"/>
                </a:spcBef>
              </a:pPr>
              <a:t>56</a:t>
            </a:fld>
            <a:endParaRPr lang="en-US" altLang="zh-C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a:extLst>
              <a:ext uri="{FF2B5EF4-FFF2-40B4-BE49-F238E27FC236}">
                <a16:creationId xmlns:a16="http://schemas.microsoft.com/office/drawing/2014/main" id="{9CDD5203-7FAC-4AD0-8565-620C68C4F79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pPr>
            <a:fld id="{4B7698EA-232B-49BF-8384-13CE5EC7FF39}" type="slidenum">
              <a:rPr lang="en-US" altLang="zh-CN"/>
              <a:pPr eaLnBrk="1" hangingPunct="1">
                <a:spcBef>
                  <a:spcPct val="0"/>
                </a:spcBef>
              </a:pPr>
              <a:t>6</a:t>
            </a:fld>
            <a:endParaRPr lang="en-US" altLang="zh-CN"/>
          </a:p>
        </p:txBody>
      </p:sp>
      <p:sp>
        <p:nvSpPr>
          <p:cNvPr id="67587" name="Rectangle 2">
            <a:extLst>
              <a:ext uri="{FF2B5EF4-FFF2-40B4-BE49-F238E27FC236}">
                <a16:creationId xmlns:a16="http://schemas.microsoft.com/office/drawing/2014/main" id="{C6E86DF0-5042-464A-821F-AA661804EA31}"/>
              </a:ext>
            </a:extLst>
          </p:cNvPr>
          <p:cNvSpPr>
            <a:spLocks noRot="1" noChangeArrowheads="1" noTextEdit="1"/>
          </p:cNvSpPr>
          <p:nvPr>
            <p:ph type="sldImg"/>
          </p:nvPr>
        </p:nvSpPr>
        <p:spPr>
          <a:xfrm>
            <a:off x="844550" y="742950"/>
            <a:ext cx="4953000" cy="3714750"/>
          </a:xfrm>
          <a:ln/>
        </p:spPr>
      </p:sp>
      <p:sp>
        <p:nvSpPr>
          <p:cNvPr id="67588" name="Rectangle 3">
            <a:extLst>
              <a:ext uri="{FF2B5EF4-FFF2-40B4-BE49-F238E27FC236}">
                <a16:creationId xmlns:a16="http://schemas.microsoft.com/office/drawing/2014/main" id="{57979887-5224-49A8-B80C-0D654E384B9A}"/>
              </a:ext>
            </a:extLst>
          </p:cNvPr>
          <p:cNvSpPr>
            <a:spLocks noGrp="1" noChangeArrowheads="1"/>
          </p:cNvSpPr>
          <p:nvPr>
            <p:ph type="body" idx="1"/>
          </p:nvPr>
        </p:nvSpPr>
        <p:spPr>
          <a:xfrm>
            <a:off x="885825" y="4705350"/>
            <a:ext cx="4868863" cy="44561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a:extLst>
              <a:ext uri="{FF2B5EF4-FFF2-40B4-BE49-F238E27FC236}">
                <a16:creationId xmlns:a16="http://schemas.microsoft.com/office/drawing/2014/main" id="{2561AF1F-1EFC-45A5-BA87-420EE0EA6B0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pPr>
            <a:fld id="{808D1B8C-0494-4FAA-B3E3-831D596531D8}" type="slidenum">
              <a:rPr lang="en-US" altLang="zh-CN"/>
              <a:pPr eaLnBrk="1" hangingPunct="1">
                <a:spcBef>
                  <a:spcPct val="0"/>
                </a:spcBef>
              </a:pPr>
              <a:t>7</a:t>
            </a:fld>
            <a:endParaRPr lang="en-US" altLang="zh-CN"/>
          </a:p>
        </p:txBody>
      </p:sp>
      <p:sp>
        <p:nvSpPr>
          <p:cNvPr id="68611" name="Rectangle 2">
            <a:extLst>
              <a:ext uri="{FF2B5EF4-FFF2-40B4-BE49-F238E27FC236}">
                <a16:creationId xmlns:a16="http://schemas.microsoft.com/office/drawing/2014/main" id="{94F5CD0A-9AA5-47F0-A136-A82AB8096651}"/>
              </a:ext>
            </a:extLst>
          </p:cNvPr>
          <p:cNvSpPr>
            <a:spLocks noRot="1" noChangeArrowheads="1" noTextEdit="1"/>
          </p:cNvSpPr>
          <p:nvPr>
            <p:ph type="sldImg"/>
          </p:nvPr>
        </p:nvSpPr>
        <p:spPr>
          <a:xfrm>
            <a:off x="844550" y="742950"/>
            <a:ext cx="4953000" cy="3714750"/>
          </a:xfrm>
          <a:ln/>
        </p:spPr>
      </p:sp>
      <p:sp>
        <p:nvSpPr>
          <p:cNvPr id="68612" name="Rectangle 3">
            <a:extLst>
              <a:ext uri="{FF2B5EF4-FFF2-40B4-BE49-F238E27FC236}">
                <a16:creationId xmlns:a16="http://schemas.microsoft.com/office/drawing/2014/main" id="{FE165DD9-7D9C-41CD-A9F9-F7B3B5EB5B03}"/>
              </a:ext>
            </a:extLst>
          </p:cNvPr>
          <p:cNvSpPr>
            <a:spLocks noGrp="1" noChangeArrowheads="1"/>
          </p:cNvSpPr>
          <p:nvPr>
            <p:ph type="body" idx="1"/>
          </p:nvPr>
        </p:nvSpPr>
        <p:spPr>
          <a:xfrm>
            <a:off x="885825" y="4705350"/>
            <a:ext cx="4868863" cy="44561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a:extLst>
              <a:ext uri="{FF2B5EF4-FFF2-40B4-BE49-F238E27FC236}">
                <a16:creationId xmlns:a16="http://schemas.microsoft.com/office/drawing/2014/main" id="{4FF324C6-EC12-4623-8F3F-C28E32F30C3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pPr>
            <a:fld id="{11DF37BA-B114-4CA7-B3D5-F79ABA071679}" type="slidenum">
              <a:rPr lang="en-US" altLang="zh-CN"/>
              <a:pPr eaLnBrk="1" hangingPunct="1">
                <a:spcBef>
                  <a:spcPct val="0"/>
                </a:spcBef>
              </a:pPr>
              <a:t>8</a:t>
            </a:fld>
            <a:endParaRPr lang="en-US" altLang="zh-CN"/>
          </a:p>
        </p:txBody>
      </p:sp>
      <p:sp>
        <p:nvSpPr>
          <p:cNvPr id="69635" name="Rectangle 2">
            <a:extLst>
              <a:ext uri="{FF2B5EF4-FFF2-40B4-BE49-F238E27FC236}">
                <a16:creationId xmlns:a16="http://schemas.microsoft.com/office/drawing/2014/main" id="{554605AF-8B1A-4BC6-9893-648A614D48AB}"/>
              </a:ext>
            </a:extLst>
          </p:cNvPr>
          <p:cNvSpPr>
            <a:spLocks noRot="1" noChangeArrowheads="1" noTextEdit="1"/>
          </p:cNvSpPr>
          <p:nvPr>
            <p:ph type="sldImg"/>
          </p:nvPr>
        </p:nvSpPr>
        <p:spPr>
          <a:xfrm>
            <a:off x="844550" y="742950"/>
            <a:ext cx="4953000" cy="3714750"/>
          </a:xfrm>
          <a:ln/>
        </p:spPr>
      </p:sp>
      <p:sp>
        <p:nvSpPr>
          <p:cNvPr id="69636" name="Rectangle 3">
            <a:extLst>
              <a:ext uri="{FF2B5EF4-FFF2-40B4-BE49-F238E27FC236}">
                <a16:creationId xmlns:a16="http://schemas.microsoft.com/office/drawing/2014/main" id="{FDFA29A3-7FFF-449D-B174-859C66A6921F}"/>
              </a:ext>
            </a:extLst>
          </p:cNvPr>
          <p:cNvSpPr>
            <a:spLocks noGrp="1" noChangeArrowheads="1"/>
          </p:cNvSpPr>
          <p:nvPr>
            <p:ph type="body" idx="1"/>
          </p:nvPr>
        </p:nvSpPr>
        <p:spPr>
          <a:xfrm>
            <a:off x="885825" y="4705350"/>
            <a:ext cx="4868863" cy="44561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a:extLst>
              <a:ext uri="{FF2B5EF4-FFF2-40B4-BE49-F238E27FC236}">
                <a16:creationId xmlns:a16="http://schemas.microsoft.com/office/drawing/2014/main" id="{0E6E35B1-D059-4041-AA1E-BBEB4DDCABF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pPr>
            <a:fld id="{39BA112F-0BAA-4085-8CE2-CD50DC2DF430}" type="slidenum">
              <a:rPr lang="en-US" altLang="zh-CN"/>
              <a:pPr eaLnBrk="1" hangingPunct="1">
                <a:spcBef>
                  <a:spcPct val="0"/>
                </a:spcBef>
              </a:pPr>
              <a:t>9</a:t>
            </a:fld>
            <a:endParaRPr lang="en-US" altLang="zh-CN"/>
          </a:p>
        </p:txBody>
      </p:sp>
      <p:sp>
        <p:nvSpPr>
          <p:cNvPr id="70659" name="Rectangle 2">
            <a:extLst>
              <a:ext uri="{FF2B5EF4-FFF2-40B4-BE49-F238E27FC236}">
                <a16:creationId xmlns:a16="http://schemas.microsoft.com/office/drawing/2014/main" id="{D5CEBB2D-43CC-43BF-BE55-B439B6EAA31B}"/>
              </a:ext>
            </a:extLst>
          </p:cNvPr>
          <p:cNvSpPr>
            <a:spLocks noRot="1" noChangeArrowheads="1" noTextEdit="1"/>
          </p:cNvSpPr>
          <p:nvPr>
            <p:ph type="sldImg"/>
          </p:nvPr>
        </p:nvSpPr>
        <p:spPr>
          <a:xfrm>
            <a:off x="844550" y="742950"/>
            <a:ext cx="4953000" cy="3714750"/>
          </a:xfrm>
          <a:ln/>
        </p:spPr>
      </p:sp>
      <p:sp>
        <p:nvSpPr>
          <p:cNvPr id="70660" name="Rectangle 3">
            <a:extLst>
              <a:ext uri="{FF2B5EF4-FFF2-40B4-BE49-F238E27FC236}">
                <a16:creationId xmlns:a16="http://schemas.microsoft.com/office/drawing/2014/main" id="{5ECD332B-5FA1-4F9F-B3BD-20CB28157DEF}"/>
              </a:ext>
            </a:extLst>
          </p:cNvPr>
          <p:cNvSpPr>
            <a:spLocks noGrp="1" noChangeArrowheads="1"/>
          </p:cNvSpPr>
          <p:nvPr>
            <p:ph type="body" idx="1"/>
          </p:nvPr>
        </p:nvSpPr>
        <p:spPr>
          <a:xfrm>
            <a:off x="885825" y="4705350"/>
            <a:ext cx="4868863" cy="44561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vmlDrawing" Target="../drawings/vmlDrawing2.vml"/><Relationship Id="rId5" Type="http://schemas.openxmlformats.org/officeDocument/2006/relationships/image" Target="../media/image2.png"/><Relationship Id="rId4" Type="http://schemas.openxmlformats.org/officeDocument/2006/relationships/oleObject" Target="../embeddings/oleObject2.bin"/></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 name="AutoShape 7">
            <a:extLst>
              <a:ext uri="{FF2B5EF4-FFF2-40B4-BE49-F238E27FC236}">
                <a16:creationId xmlns:a16="http://schemas.microsoft.com/office/drawing/2014/main" id="{CE54C429-1EB3-4887-98B7-7EAED5092C4C}"/>
              </a:ext>
            </a:extLst>
          </p:cNvPr>
          <p:cNvSpPr>
            <a:spLocks noChangeArrowheads="1"/>
          </p:cNvSpPr>
          <p:nvPr/>
        </p:nvSpPr>
        <p:spPr bwMode="auto">
          <a:xfrm>
            <a:off x="685800" y="2393950"/>
            <a:ext cx="7772400" cy="109538"/>
          </a:xfrm>
          <a:custGeom>
            <a:avLst/>
            <a:gdLst>
              <a:gd name="T0" fmla="*/ 0 w 1000"/>
              <a:gd name="T1" fmla="*/ 0 h 1000"/>
              <a:gd name="T2" fmla="*/ 2147483647 w 1000"/>
              <a:gd name="T3" fmla="*/ 0 h 1000"/>
              <a:gd name="T4" fmla="*/ 2147483647 w 1000"/>
              <a:gd name="T5" fmla="*/ 11998573 h 1000"/>
              <a:gd name="T6" fmla="*/ 0 w 1000"/>
              <a:gd name="T7" fmla="*/ 11998573 h 1000"/>
              <a:gd name="T8" fmla="*/ 0 w 1000"/>
              <a:gd name="T9" fmla="*/ 0 h 1000"/>
              <a:gd name="T10" fmla="*/ 2147483647 w 1000"/>
              <a:gd name="T11" fmla="*/ 0 h 1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00" h="1000" stroke="0">
                <a:moveTo>
                  <a:pt x="0" y="0"/>
                </a:moveTo>
                <a:lnTo>
                  <a:pt x="618" y="0"/>
                </a:lnTo>
                <a:lnTo>
                  <a:pt x="618" y="1000"/>
                </a:lnTo>
                <a:lnTo>
                  <a:pt x="0" y="1000"/>
                </a:lnTo>
                <a:lnTo>
                  <a:pt x="0" y="0"/>
                </a:lnTo>
                <a:close/>
              </a:path>
              <a:path w="1000" h="1000">
                <a:moveTo>
                  <a:pt x="0" y="0"/>
                </a:moveTo>
                <a:lnTo>
                  <a:pt x="1000" y="0"/>
                </a:lnTo>
              </a:path>
            </a:pathLst>
          </a:custGeom>
          <a:solidFill>
            <a:schemeClr val="accent2"/>
          </a:solidFill>
          <a:ln w="9525">
            <a:solidFill>
              <a:schemeClr val="accent2"/>
            </a:solidFill>
            <a:round/>
            <a:headEnd/>
            <a:tailEnd/>
          </a:ln>
        </p:spPr>
        <p:txBody>
          <a:bodyPr/>
          <a:lstStyle/>
          <a:p>
            <a:endParaRPr lang="en-US"/>
          </a:p>
        </p:txBody>
      </p:sp>
      <p:sp>
        <p:nvSpPr>
          <p:cNvPr id="200706" name="Rectangle 2"/>
          <p:cNvSpPr>
            <a:spLocks noGrp="1" noChangeArrowheads="1"/>
          </p:cNvSpPr>
          <p:nvPr>
            <p:ph type="ctrTitle"/>
          </p:nvPr>
        </p:nvSpPr>
        <p:spPr>
          <a:xfrm>
            <a:off x="685800" y="990600"/>
            <a:ext cx="7772400" cy="1371600"/>
          </a:xfrm>
        </p:spPr>
        <p:txBody>
          <a:bodyPr/>
          <a:lstStyle>
            <a:lvl1pPr>
              <a:defRPr sz="4000"/>
            </a:lvl1pPr>
          </a:lstStyle>
          <a:p>
            <a:r>
              <a:rPr lang="zh-CN" altLang="en-US"/>
              <a:t>单击此处编辑母版标题样式</a:t>
            </a:r>
          </a:p>
        </p:txBody>
      </p:sp>
      <p:sp>
        <p:nvSpPr>
          <p:cNvPr id="200707" name="Rectangle 3"/>
          <p:cNvSpPr>
            <a:spLocks noGrp="1" noChangeArrowheads="1"/>
          </p:cNvSpPr>
          <p:nvPr>
            <p:ph type="subTitle" idx="1"/>
          </p:nvPr>
        </p:nvSpPr>
        <p:spPr>
          <a:xfrm>
            <a:off x="1447800" y="3429000"/>
            <a:ext cx="7010400" cy="1600200"/>
          </a:xfrm>
        </p:spPr>
        <p:txBody>
          <a:bodyPr/>
          <a:lstStyle>
            <a:lvl1pPr marL="0" indent="0">
              <a:buFont typeface="Wingdings" pitchFamily="2" charset="2"/>
              <a:buNone/>
              <a:defRPr sz="2800"/>
            </a:lvl1pPr>
          </a:lstStyle>
          <a:p>
            <a:r>
              <a:rPr lang="zh-CN" altLang="en-US"/>
              <a:t>单击此处编辑母版副标题样式</a:t>
            </a:r>
          </a:p>
        </p:txBody>
      </p:sp>
      <p:sp>
        <p:nvSpPr>
          <p:cNvPr id="5" name="Rectangle 4">
            <a:extLst>
              <a:ext uri="{FF2B5EF4-FFF2-40B4-BE49-F238E27FC236}">
                <a16:creationId xmlns:a16="http://schemas.microsoft.com/office/drawing/2014/main" id="{775701A6-4332-4C20-BEC1-4B97E2B0DF7D}"/>
              </a:ext>
            </a:extLst>
          </p:cNvPr>
          <p:cNvSpPr>
            <a:spLocks noGrp="1" noChangeArrowheads="1"/>
          </p:cNvSpPr>
          <p:nvPr>
            <p:ph type="dt" sz="half" idx="10"/>
          </p:nvPr>
        </p:nvSpPr>
        <p:spPr>
          <a:xfrm>
            <a:off x="685800" y="6248400"/>
            <a:ext cx="1905000" cy="457200"/>
          </a:xfrm>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FBF7C52A-5F80-4728-9FA2-B3BEB21F84A0}"/>
              </a:ext>
            </a:extLst>
          </p:cNvPr>
          <p:cNvSpPr>
            <a:spLocks noGrp="1" noChangeArrowheads="1"/>
          </p:cNvSpPr>
          <p:nvPr>
            <p:ph type="ftr" sz="quarter" idx="11"/>
          </p:nvPr>
        </p:nvSpPr>
        <p:spPr>
          <a:xfrm>
            <a:off x="3124200" y="6248400"/>
            <a:ext cx="2895600" cy="457200"/>
          </a:xfrm>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3B33FC1D-D1F5-4A01-B0BB-D50121E0C376}"/>
              </a:ext>
            </a:extLst>
          </p:cNvPr>
          <p:cNvSpPr>
            <a:spLocks noGrp="1" noChangeArrowheads="1"/>
          </p:cNvSpPr>
          <p:nvPr>
            <p:ph type="sldNum" sz="quarter" idx="12"/>
          </p:nvPr>
        </p:nvSpPr>
        <p:spPr>
          <a:xfrm>
            <a:off x="6553200" y="6248400"/>
            <a:ext cx="1905000" cy="457200"/>
          </a:xfrm>
        </p:spPr>
        <p:txBody>
          <a:bodyPr/>
          <a:lstStyle>
            <a:lvl1pPr>
              <a:defRPr/>
            </a:lvl1pPr>
          </a:lstStyle>
          <a:p>
            <a:fld id="{FA59B894-ACE2-4AC6-8AB3-8AC250D76B10}" type="slidenum">
              <a:rPr lang="en-US" altLang="zh-CN"/>
              <a:pPr/>
              <a:t>‹#›</a:t>
            </a:fld>
            <a:endParaRPr lang="en-US" altLang="zh-CN"/>
          </a:p>
        </p:txBody>
      </p:sp>
    </p:spTree>
    <p:extLst>
      <p:ext uri="{BB962C8B-B14F-4D97-AF65-F5344CB8AC3E}">
        <p14:creationId xmlns:p14="http://schemas.microsoft.com/office/powerpoint/2010/main" val="3608651906"/>
      </p:ext>
    </p:extLst>
  </p:cSld>
  <p:clrMapOvr>
    <a:masterClrMapping/>
  </p:clrMapOvr>
  <p:transition>
    <p:blinds dir="vert"/>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6">
            <a:extLst>
              <a:ext uri="{FF2B5EF4-FFF2-40B4-BE49-F238E27FC236}">
                <a16:creationId xmlns:a16="http://schemas.microsoft.com/office/drawing/2014/main" id="{D494CD2F-B217-4C95-B2B6-44B7C6481C30}"/>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7">
            <a:extLst>
              <a:ext uri="{FF2B5EF4-FFF2-40B4-BE49-F238E27FC236}">
                <a16:creationId xmlns:a16="http://schemas.microsoft.com/office/drawing/2014/main" id="{61BE7C78-4A08-4A4B-B3FD-77806B088B3E}"/>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8">
            <a:extLst>
              <a:ext uri="{FF2B5EF4-FFF2-40B4-BE49-F238E27FC236}">
                <a16:creationId xmlns:a16="http://schemas.microsoft.com/office/drawing/2014/main" id="{7D6E3FB1-1766-47C4-AE66-89ECBC95E47A}"/>
              </a:ext>
            </a:extLst>
          </p:cNvPr>
          <p:cNvSpPr>
            <a:spLocks noGrp="1" noChangeArrowheads="1"/>
          </p:cNvSpPr>
          <p:nvPr>
            <p:ph type="sldNum" sz="quarter" idx="12"/>
          </p:nvPr>
        </p:nvSpPr>
        <p:spPr>
          <a:ln/>
        </p:spPr>
        <p:txBody>
          <a:bodyPr/>
          <a:lstStyle>
            <a:lvl1pPr>
              <a:defRPr/>
            </a:lvl1pPr>
          </a:lstStyle>
          <a:p>
            <a:fld id="{40B2CE8C-2536-44E6-9CF9-6497956ADECF}" type="slidenum">
              <a:rPr lang="en-US" altLang="zh-CN"/>
              <a:pPr/>
              <a:t>‹#›</a:t>
            </a:fld>
            <a:endParaRPr lang="en-US" altLang="zh-CN"/>
          </a:p>
        </p:txBody>
      </p:sp>
    </p:spTree>
    <p:extLst>
      <p:ext uri="{BB962C8B-B14F-4D97-AF65-F5344CB8AC3E}">
        <p14:creationId xmlns:p14="http://schemas.microsoft.com/office/powerpoint/2010/main" val="1937480562"/>
      </p:ext>
    </p:extLst>
  </p:cSld>
  <p:clrMapOvr>
    <a:masterClrMapping/>
  </p:clrMapOvr>
  <p:transition>
    <p:blinds dir="vert"/>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73838" y="304800"/>
            <a:ext cx="2001837" cy="571500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566738" y="304800"/>
            <a:ext cx="5854700" cy="571500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6">
            <a:extLst>
              <a:ext uri="{FF2B5EF4-FFF2-40B4-BE49-F238E27FC236}">
                <a16:creationId xmlns:a16="http://schemas.microsoft.com/office/drawing/2014/main" id="{343EB66A-31B9-47E1-B32B-87F5CBBAA052}"/>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7">
            <a:extLst>
              <a:ext uri="{FF2B5EF4-FFF2-40B4-BE49-F238E27FC236}">
                <a16:creationId xmlns:a16="http://schemas.microsoft.com/office/drawing/2014/main" id="{01BCBD17-2639-4577-955A-90FB539B0FCE}"/>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8">
            <a:extLst>
              <a:ext uri="{FF2B5EF4-FFF2-40B4-BE49-F238E27FC236}">
                <a16:creationId xmlns:a16="http://schemas.microsoft.com/office/drawing/2014/main" id="{56ACE5FA-EB95-4A10-B59A-55AEF38974A8}"/>
              </a:ext>
            </a:extLst>
          </p:cNvPr>
          <p:cNvSpPr>
            <a:spLocks noGrp="1" noChangeArrowheads="1"/>
          </p:cNvSpPr>
          <p:nvPr>
            <p:ph type="sldNum" sz="quarter" idx="12"/>
          </p:nvPr>
        </p:nvSpPr>
        <p:spPr>
          <a:ln/>
        </p:spPr>
        <p:txBody>
          <a:bodyPr/>
          <a:lstStyle>
            <a:lvl1pPr>
              <a:defRPr/>
            </a:lvl1pPr>
          </a:lstStyle>
          <a:p>
            <a:fld id="{B14969CE-51BC-451E-AEDC-3935BD2786E3}" type="slidenum">
              <a:rPr lang="en-US" altLang="zh-CN"/>
              <a:pPr/>
              <a:t>‹#›</a:t>
            </a:fld>
            <a:endParaRPr lang="en-US" altLang="zh-CN"/>
          </a:p>
        </p:txBody>
      </p:sp>
    </p:spTree>
    <p:extLst>
      <p:ext uri="{BB962C8B-B14F-4D97-AF65-F5344CB8AC3E}">
        <p14:creationId xmlns:p14="http://schemas.microsoft.com/office/powerpoint/2010/main" val="3601994376"/>
      </p:ext>
    </p:extLst>
  </p:cSld>
  <p:clrMapOvr>
    <a:masterClrMapping/>
  </p:clrMapOvr>
  <p:transition>
    <p:blinds dir="vert"/>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1_标题幻灯片">
    <p:spTree>
      <p:nvGrpSpPr>
        <p:cNvPr id="1" name=""/>
        <p:cNvGrpSpPr/>
        <p:nvPr/>
      </p:nvGrpSpPr>
      <p:grpSpPr>
        <a:xfrm>
          <a:off x="0" y="0"/>
          <a:ext cx="0" cy="0"/>
          <a:chOff x="0" y="0"/>
          <a:chExt cx="0" cy="0"/>
        </a:xfrm>
      </p:grpSpPr>
      <p:sp>
        <p:nvSpPr>
          <p:cNvPr id="3" name="AutoShape 9">
            <a:extLst>
              <a:ext uri="{FF2B5EF4-FFF2-40B4-BE49-F238E27FC236}">
                <a16:creationId xmlns:a16="http://schemas.microsoft.com/office/drawing/2014/main" id="{B402A8A3-2328-46D8-A6AF-0F8B164C7216}"/>
              </a:ext>
            </a:extLst>
          </p:cNvPr>
          <p:cNvSpPr>
            <a:spLocks noChangeArrowheads="1"/>
          </p:cNvSpPr>
          <p:nvPr userDrawn="1"/>
        </p:nvSpPr>
        <p:spPr bwMode="auto">
          <a:xfrm>
            <a:off x="1714480" y="2786058"/>
            <a:ext cx="7127875" cy="109538"/>
          </a:xfrm>
          <a:custGeom>
            <a:avLst/>
            <a:gdLst>
              <a:gd name="G0" fmla="+- 618 0 0"/>
            </a:gdLst>
            <a:ahLst/>
            <a:cxnLst>
              <a:cxn ang="0">
                <a:pos x="0" y="0"/>
              </a:cxn>
              <a:cxn ang="0">
                <a:pos x="618" y="0"/>
              </a:cxn>
              <a:cxn ang="0">
                <a:pos x="618" y="1000"/>
              </a:cxn>
              <a:cxn ang="0">
                <a:pos x="0" y="1000"/>
              </a:cxn>
              <a:cxn ang="0">
                <a:pos x="0" y="0"/>
              </a:cxn>
              <a:cxn ang="0">
                <a:pos x="1000" y="0"/>
              </a:cxn>
            </a:cxnLst>
            <a:rect l="0" t="0" r="r" b="b"/>
            <a:pathLst>
              <a:path w="1000" h="1000" stroke="0">
                <a:moveTo>
                  <a:pt x="0" y="0"/>
                </a:moveTo>
                <a:lnTo>
                  <a:pt x="618" y="0"/>
                </a:lnTo>
                <a:lnTo>
                  <a:pt x="618" y="1000"/>
                </a:lnTo>
                <a:lnTo>
                  <a:pt x="0" y="1000"/>
                </a:lnTo>
                <a:close/>
              </a:path>
              <a:path w="1000" h="1000">
                <a:moveTo>
                  <a:pt x="0" y="0"/>
                </a:moveTo>
                <a:lnTo>
                  <a:pt x="1000" y="0"/>
                </a:lnTo>
              </a:path>
            </a:pathLst>
          </a:custGeom>
          <a:ln>
            <a:solidFill>
              <a:schemeClr val="accent6">
                <a:lumMod val="75000"/>
              </a:schemeClr>
            </a:solidFill>
            <a:headEnd/>
            <a:tailEnd/>
          </a:ln>
        </p:spPr>
        <p:style>
          <a:lnRef idx="0">
            <a:schemeClr val="accent6"/>
          </a:lnRef>
          <a:fillRef idx="3">
            <a:schemeClr val="accent6"/>
          </a:fillRef>
          <a:effectRef idx="3">
            <a:schemeClr val="accent6"/>
          </a:effectRef>
          <a:fontRef idx="minor">
            <a:schemeClr val="lt1"/>
          </a:fontRef>
        </p:style>
        <p:txBody>
          <a:bodyPr/>
          <a:lstStyle/>
          <a:p>
            <a:pPr fontAlgn="auto">
              <a:spcBef>
                <a:spcPts val="0"/>
              </a:spcBef>
              <a:spcAft>
                <a:spcPts val="0"/>
              </a:spcAft>
              <a:defRPr/>
            </a:pPr>
            <a:endParaRPr lang="zh-CN" altLang="zh-CN" sz="2400">
              <a:latin typeface="Times New Roman" pitchFamily="18" charset="0"/>
            </a:endParaRPr>
          </a:p>
        </p:txBody>
      </p:sp>
      <p:pic>
        <p:nvPicPr>
          <p:cNvPr id="4" name="Picture 2">
            <a:extLst>
              <a:ext uri="{FF2B5EF4-FFF2-40B4-BE49-F238E27FC236}">
                <a16:creationId xmlns:a16="http://schemas.microsoft.com/office/drawing/2014/main" id="{B152E40E-7059-4FF3-9BAD-72D99EE6CA59}"/>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0"/>
            <a:ext cx="17145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5" name="Object 2">
            <a:extLst>
              <a:ext uri="{FF2B5EF4-FFF2-40B4-BE49-F238E27FC236}">
                <a16:creationId xmlns:a16="http://schemas.microsoft.com/office/drawing/2014/main" id="{36D7D65D-AD4B-448C-9A78-E8B7CE5D3D12}"/>
              </a:ext>
            </a:extLst>
          </p:cNvPr>
          <p:cNvGraphicFramePr>
            <a:graphicFrameLocks noChangeAspect="1"/>
          </p:cNvGraphicFramePr>
          <p:nvPr userDrawn="1"/>
        </p:nvGraphicFramePr>
        <p:xfrm>
          <a:off x="1714500" y="6127750"/>
          <a:ext cx="7429500" cy="730250"/>
        </p:xfrm>
        <a:graphic>
          <a:graphicData uri="http://schemas.openxmlformats.org/presentationml/2006/ole">
            <mc:AlternateContent xmlns:mc="http://schemas.openxmlformats.org/markup-compatibility/2006">
              <mc:Choice xmlns:v="urn:schemas-microsoft-com:vml" Requires="v">
                <p:oleObj spid="_x0000_s134147" name="BMP 图像" r:id="rId4" imgW="7430537" imgH="724001" progId="Paint.Picture">
                  <p:embed/>
                </p:oleObj>
              </mc:Choice>
              <mc:Fallback>
                <p:oleObj name="BMP 图像" r:id="rId4" imgW="7430537" imgH="724001" progId="Paint.Picture">
                  <p:embed/>
                  <p:pic>
                    <p:nvPicPr>
                      <p:cNvPr id="3078" name="Object 2">
                        <a:extLst>
                          <a:ext uri="{FF2B5EF4-FFF2-40B4-BE49-F238E27FC236}">
                            <a16:creationId xmlns:a16="http://schemas.microsoft.com/office/drawing/2014/main" id="{79A5A406-928E-4A8B-98DE-70E02EB255B6}"/>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714500" y="6127750"/>
                        <a:ext cx="7429500" cy="730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标题 1"/>
          <p:cNvSpPr>
            <a:spLocks noGrp="1"/>
          </p:cNvSpPr>
          <p:nvPr>
            <p:ph type="ctrTitle"/>
          </p:nvPr>
        </p:nvSpPr>
        <p:spPr>
          <a:xfrm>
            <a:off x="1785918" y="1214422"/>
            <a:ext cx="6672282" cy="1470025"/>
          </a:xfrm>
        </p:spPr>
        <p:txBody>
          <a:bodyPr/>
          <a:lstStyle/>
          <a:p>
            <a:r>
              <a:rPr lang="zh-CN" altLang="en-US"/>
              <a:t>单击此处编辑母版标题样式</a:t>
            </a:r>
          </a:p>
        </p:txBody>
      </p:sp>
    </p:spTree>
    <p:extLst>
      <p:ext uri="{BB962C8B-B14F-4D97-AF65-F5344CB8AC3E}">
        <p14:creationId xmlns:p14="http://schemas.microsoft.com/office/powerpoint/2010/main" val="426154618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Chart">
  <p:cSld name="标题，文本与图表">
    <p:spTree>
      <p:nvGrpSpPr>
        <p:cNvPr id="1" name=""/>
        <p:cNvGrpSpPr/>
        <p:nvPr/>
      </p:nvGrpSpPr>
      <p:grpSpPr>
        <a:xfrm>
          <a:off x="0" y="0"/>
          <a:ext cx="0" cy="0"/>
          <a:chOff x="0" y="0"/>
          <a:chExt cx="0" cy="0"/>
        </a:xfrm>
      </p:grpSpPr>
      <p:sp>
        <p:nvSpPr>
          <p:cNvPr id="2" name="标题 1"/>
          <p:cNvSpPr>
            <a:spLocks noGrp="1"/>
          </p:cNvSpPr>
          <p:nvPr>
            <p:ph type="title"/>
          </p:nvPr>
        </p:nvSpPr>
        <p:spPr>
          <a:xfrm>
            <a:off x="574675" y="304800"/>
            <a:ext cx="8001000" cy="1216025"/>
          </a:xfrm>
        </p:spPr>
        <p:txBody>
          <a:bodyPr/>
          <a:lstStyle/>
          <a:p>
            <a:r>
              <a:rPr lang="zh-CN" altLang="en-US"/>
              <a:t>单击此处编辑母版标题样式</a:t>
            </a:r>
          </a:p>
        </p:txBody>
      </p:sp>
      <p:sp>
        <p:nvSpPr>
          <p:cNvPr id="3" name="文本占位符 2"/>
          <p:cNvSpPr>
            <a:spLocks noGrp="1"/>
          </p:cNvSpPr>
          <p:nvPr>
            <p:ph type="body" sz="half" idx="1"/>
          </p:nvPr>
        </p:nvSpPr>
        <p:spPr>
          <a:xfrm>
            <a:off x="566738" y="1752600"/>
            <a:ext cx="3924300" cy="4267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图表占位符 3"/>
          <p:cNvSpPr>
            <a:spLocks noGrp="1"/>
          </p:cNvSpPr>
          <p:nvPr>
            <p:ph type="chart" sz="half" idx="2"/>
          </p:nvPr>
        </p:nvSpPr>
        <p:spPr>
          <a:xfrm>
            <a:off x="4643438" y="1752600"/>
            <a:ext cx="3924300" cy="4267200"/>
          </a:xfrm>
        </p:spPr>
        <p:txBody>
          <a:bodyPr/>
          <a:lstStyle/>
          <a:p>
            <a:pPr lvl="0"/>
            <a:endParaRPr lang="zh-CN" altLang="en-US" noProof="0"/>
          </a:p>
        </p:txBody>
      </p:sp>
      <p:sp>
        <p:nvSpPr>
          <p:cNvPr id="5" name="Rectangle 6">
            <a:extLst>
              <a:ext uri="{FF2B5EF4-FFF2-40B4-BE49-F238E27FC236}">
                <a16:creationId xmlns:a16="http://schemas.microsoft.com/office/drawing/2014/main" id="{5C0D7EBB-B801-4B49-AFC5-53C5710474E8}"/>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7">
            <a:extLst>
              <a:ext uri="{FF2B5EF4-FFF2-40B4-BE49-F238E27FC236}">
                <a16:creationId xmlns:a16="http://schemas.microsoft.com/office/drawing/2014/main" id="{F559E773-946E-4D2C-94C7-3F1CDE0AB5AB}"/>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8">
            <a:extLst>
              <a:ext uri="{FF2B5EF4-FFF2-40B4-BE49-F238E27FC236}">
                <a16:creationId xmlns:a16="http://schemas.microsoft.com/office/drawing/2014/main" id="{D9168FF4-8A64-4A32-9AFD-665186E88859}"/>
              </a:ext>
            </a:extLst>
          </p:cNvPr>
          <p:cNvSpPr>
            <a:spLocks noGrp="1" noChangeArrowheads="1"/>
          </p:cNvSpPr>
          <p:nvPr>
            <p:ph type="sldNum" sz="quarter" idx="12"/>
          </p:nvPr>
        </p:nvSpPr>
        <p:spPr>
          <a:ln/>
        </p:spPr>
        <p:txBody>
          <a:bodyPr/>
          <a:lstStyle>
            <a:lvl1pPr>
              <a:defRPr/>
            </a:lvl1pPr>
          </a:lstStyle>
          <a:p>
            <a:fld id="{7ED55181-8401-4690-8814-D9C63BCABB51}" type="slidenum">
              <a:rPr lang="en-US" altLang="zh-CN"/>
              <a:pPr/>
              <a:t>‹#›</a:t>
            </a:fld>
            <a:endParaRPr lang="en-US" altLang="zh-CN"/>
          </a:p>
        </p:txBody>
      </p:sp>
    </p:spTree>
    <p:extLst>
      <p:ext uri="{BB962C8B-B14F-4D97-AF65-F5344CB8AC3E}">
        <p14:creationId xmlns:p14="http://schemas.microsoft.com/office/powerpoint/2010/main" val="293578736"/>
      </p:ext>
    </p:extLst>
  </p:cSld>
  <p:clrMapOvr>
    <a:masterClrMapping/>
  </p:clrMapOvr>
  <p:transition>
    <p:blinds dir="vert"/>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6">
            <a:extLst>
              <a:ext uri="{FF2B5EF4-FFF2-40B4-BE49-F238E27FC236}">
                <a16:creationId xmlns:a16="http://schemas.microsoft.com/office/drawing/2014/main" id="{FE49C1E6-C30A-4FBD-B390-21EBDB329D5A}"/>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7">
            <a:extLst>
              <a:ext uri="{FF2B5EF4-FFF2-40B4-BE49-F238E27FC236}">
                <a16:creationId xmlns:a16="http://schemas.microsoft.com/office/drawing/2014/main" id="{E78F9C80-F6F4-4014-AD27-0C2722576674}"/>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8">
            <a:extLst>
              <a:ext uri="{FF2B5EF4-FFF2-40B4-BE49-F238E27FC236}">
                <a16:creationId xmlns:a16="http://schemas.microsoft.com/office/drawing/2014/main" id="{9FC1A512-8894-4681-A787-349CA4903A99}"/>
              </a:ext>
            </a:extLst>
          </p:cNvPr>
          <p:cNvSpPr>
            <a:spLocks noGrp="1" noChangeArrowheads="1"/>
          </p:cNvSpPr>
          <p:nvPr>
            <p:ph type="sldNum" sz="quarter" idx="12"/>
          </p:nvPr>
        </p:nvSpPr>
        <p:spPr>
          <a:ln/>
        </p:spPr>
        <p:txBody>
          <a:bodyPr/>
          <a:lstStyle>
            <a:lvl1pPr>
              <a:defRPr/>
            </a:lvl1pPr>
          </a:lstStyle>
          <a:p>
            <a:fld id="{34597223-4903-44FA-9AD0-2699EC4D3307}" type="slidenum">
              <a:rPr lang="en-US" altLang="zh-CN"/>
              <a:pPr/>
              <a:t>‹#›</a:t>
            </a:fld>
            <a:endParaRPr lang="en-US" altLang="zh-CN"/>
          </a:p>
        </p:txBody>
      </p:sp>
    </p:spTree>
    <p:extLst>
      <p:ext uri="{BB962C8B-B14F-4D97-AF65-F5344CB8AC3E}">
        <p14:creationId xmlns:p14="http://schemas.microsoft.com/office/powerpoint/2010/main" val="312982716"/>
      </p:ext>
    </p:extLst>
  </p:cSld>
  <p:clrMapOvr>
    <a:masterClrMapping/>
  </p:clrMapOvr>
  <p:transition>
    <p:blinds dir="vert"/>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6">
            <a:extLst>
              <a:ext uri="{FF2B5EF4-FFF2-40B4-BE49-F238E27FC236}">
                <a16:creationId xmlns:a16="http://schemas.microsoft.com/office/drawing/2014/main" id="{D2330EB2-2042-4B91-9314-5C584F891033}"/>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7">
            <a:extLst>
              <a:ext uri="{FF2B5EF4-FFF2-40B4-BE49-F238E27FC236}">
                <a16:creationId xmlns:a16="http://schemas.microsoft.com/office/drawing/2014/main" id="{DD1FCFD6-25EB-4A3B-8A1A-437CBDC4AD46}"/>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8">
            <a:extLst>
              <a:ext uri="{FF2B5EF4-FFF2-40B4-BE49-F238E27FC236}">
                <a16:creationId xmlns:a16="http://schemas.microsoft.com/office/drawing/2014/main" id="{7BEC992C-1AFB-4597-B952-FABD2FDAAE39}"/>
              </a:ext>
            </a:extLst>
          </p:cNvPr>
          <p:cNvSpPr>
            <a:spLocks noGrp="1" noChangeArrowheads="1"/>
          </p:cNvSpPr>
          <p:nvPr>
            <p:ph type="sldNum" sz="quarter" idx="12"/>
          </p:nvPr>
        </p:nvSpPr>
        <p:spPr>
          <a:ln/>
        </p:spPr>
        <p:txBody>
          <a:bodyPr/>
          <a:lstStyle>
            <a:lvl1pPr>
              <a:defRPr/>
            </a:lvl1pPr>
          </a:lstStyle>
          <a:p>
            <a:fld id="{7040CCB7-9BB9-412E-9022-78FB02122087}" type="slidenum">
              <a:rPr lang="en-US" altLang="zh-CN"/>
              <a:pPr/>
              <a:t>‹#›</a:t>
            </a:fld>
            <a:endParaRPr lang="en-US" altLang="zh-CN"/>
          </a:p>
        </p:txBody>
      </p:sp>
    </p:spTree>
    <p:extLst>
      <p:ext uri="{BB962C8B-B14F-4D97-AF65-F5344CB8AC3E}">
        <p14:creationId xmlns:p14="http://schemas.microsoft.com/office/powerpoint/2010/main" val="2064114188"/>
      </p:ext>
    </p:extLst>
  </p:cSld>
  <p:clrMapOvr>
    <a:masterClrMapping/>
  </p:clrMapOvr>
  <p:transition>
    <p:blinds dir="vert"/>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566738" y="1752600"/>
            <a:ext cx="3924300" cy="4267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3438" y="1752600"/>
            <a:ext cx="3924300" cy="4267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6">
            <a:extLst>
              <a:ext uri="{FF2B5EF4-FFF2-40B4-BE49-F238E27FC236}">
                <a16:creationId xmlns:a16="http://schemas.microsoft.com/office/drawing/2014/main" id="{B30A2CE1-747F-45FB-BB7F-308020008457}"/>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7">
            <a:extLst>
              <a:ext uri="{FF2B5EF4-FFF2-40B4-BE49-F238E27FC236}">
                <a16:creationId xmlns:a16="http://schemas.microsoft.com/office/drawing/2014/main" id="{A8F78B2F-4362-4A60-9D71-7A6A1708F94B}"/>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8">
            <a:extLst>
              <a:ext uri="{FF2B5EF4-FFF2-40B4-BE49-F238E27FC236}">
                <a16:creationId xmlns:a16="http://schemas.microsoft.com/office/drawing/2014/main" id="{39510297-5CDC-4F41-B3B5-267F43920ED6}"/>
              </a:ext>
            </a:extLst>
          </p:cNvPr>
          <p:cNvSpPr>
            <a:spLocks noGrp="1" noChangeArrowheads="1"/>
          </p:cNvSpPr>
          <p:nvPr>
            <p:ph type="sldNum" sz="quarter" idx="12"/>
          </p:nvPr>
        </p:nvSpPr>
        <p:spPr>
          <a:ln/>
        </p:spPr>
        <p:txBody>
          <a:bodyPr/>
          <a:lstStyle>
            <a:lvl1pPr>
              <a:defRPr/>
            </a:lvl1pPr>
          </a:lstStyle>
          <a:p>
            <a:fld id="{FBA31936-09F6-41A4-B1F5-9B151E23F5F0}" type="slidenum">
              <a:rPr lang="en-US" altLang="zh-CN"/>
              <a:pPr/>
              <a:t>‹#›</a:t>
            </a:fld>
            <a:endParaRPr lang="en-US" altLang="zh-CN"/>
          </a:p>
        </p:txBody>
      </p:sp>
    </p:spTree>
    <p:extLst>
      <p:ext uri="{BB962C8B-B14F-4D97-AF65-F5344CB8AC3E}">
        <p14:creationId xmlns:p14="http://schemas.microsoft.com/office/powerpoint/2010/main" val="3376418749"/>
      </p:ext>
    </p:extLst>
  </p:cSld>
  <p:clrMapOvr>
    <a:masterClrMapping/>
  </p:clrMapOvr>
  <p:transition>
    <p:blinds dir="vert"/>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6">
            <a:extLst>
              <a:ext uri="{FF2B5EF4-FFF2-40B4-BE49-F238E27FC236}">
                <a16:creationId xmlns:a16="http://schemas.microsoft.com/office/drawing/2014/main" id="{1D9CAA46-94C5-4267-80D4-52EB9F2B0040}"/>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7">
            <a:extLst>
              <a:ext uri="{FF2B5EF4-FFF2-40B4-BE49-F238E27FC236}">
                <a16:creationId xmlns:a16="http://schemas.microsoft.com/office/drawing/2014/main" id="{D5B51FF7-544C-49EE-97B4-C89C89BFC2C7}"/>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8">
            <a:extLst>
              <a:ext uri="{FF2B5EF4-FFF2-40B4-BE49-F238E27FC236}">
                <a16:creationId xmlns:a16="http://schemas.microsoft.com/office/drawing/2014/main" id="{725DD770-417D-4DB7-A4E2-37B93669779A}"/>
              </a:ext>
            </a:extLst>
          </p:cNvPr>
          <p:cNvSpPr>
            <a:spLocks noGrp="1" noChangeArrowheads="1"/>
          </p:cNvSpPr>
          <p:nvPr>
            <p:ph type="sldNum" sz="quarter" idx="12"/>
          </p:nvPr>
        </p:nvSpPr>
        <p:spPr>
          <a:ln/>
        </p:spPr>
        <p:txBody>
          <a:bodyPr/>
          <a:lstStyle>
            <a:lvl1pPr>
              <a:defRPr/>
            </a:lvl1pPr>
          </a:lstStyle>
          <a:p>
            <a:fld id="{45963F85-DC91-434B-8308-0D17C99F30CF}" type="slidenum">
              <a:rPr lang="en-US" altLang="zh-CN"/>
              <a:pPr/>
              <a:t>‹#›</a:t>
            </a:fld>
            <a:endParaRPr lang="en-US" altLang="zh-CN"/>
          </a:p>
        </p:txBody>
      </p:sp>
    </p:spTree>
    <p:extLst>
      <p:ext uri="{BB962C8B-B14F-4D97-AF65-F5344CB8AC3E}">
        <p14:creationId xmlns:p14="http://schemas.microsoft.com/office/powerpoint/2010/main" val="3179314085"/>
      </p:ext>
    </p:extLst>
  </p:cSld>
  <p:clrMapOvr>
    <a:masterClrMapping/>
  </p:clrMapOvr>
  <p:transition>
    <p:blinds dir="vert"/>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6">
            <a:extLst>
              <a:ext uri="{FF2B5EF4-FFF2-40B4-BE49-F238E27FC236}">
                <a16:creationId xmlns:a16="http://schemas.microsoft.com/office/drawing/2014/main" id="{8DBE8BA6-9CA7-4A8E-9BF7-C79FD8E107DC}"/>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7">
            <a:extLst>
              <a:ext uri="{FF2B5EF4-FFF2-40B4-BE49-F238E27FC236}">
                <a16:creationId xmlns:a16="http://schemas.microsoft.com/office/drawing/2014/main" id="{5C2E0CAF-AFA9-4778-8499-51B23DB7C0CB}"/>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8">
            <a:extLst>
              <a:ext uri="{FF2B5EF4-FFF2-40B4-BE49-F238E27FC236}">
                <a16:creationId xmlns:a16="http://schemas.microsoft.com/office/drawing/2014/main" id="{1B18A107-FA57-41B5-87EA-365B04CDE111}"/>
              </a:ext>
            </a:extLst>
          </p:cNvPr>
          <p:cNvSpPr>
            <a:spLocks noGrp="1" noChangeArrowheads="1"/>
          </p:cNvSpPr>
          <p:nvPr>
            <p:ph type="sldNum" sz="quarter" idx="12"/>
          </p:nvPr>
        </p:nvSpPr>
        <p:spPr>
          <a:ln/>
        </p:spPr>
        <p:txBody>
          <a:bodyPr/>
          <a:lstStyle>
            <a:lvl1pPr>
              <a:defRPr/>
            </a:lvl1pPr>
          </a:lstStyle>
          <a:p>
            <a:fld id="{65B68D56-F31C-4EBE-9A0F-4593D42C0CB6}" type="slidenum">
              <a:rPr lang="en-US" altLang="zh-CN"/>
              <a:pPr/>
              <a:t>‹#›</a:t>
            </a:fld>
            <a:endParaRPr lang="en-US" altLang="zh-CN"/>
          </a:p>
        </p:txBody>
      </p:sp>
    </p:spTree>
    <p:extLst>
      <p:ext uri="{BB962C8B-B14F-4D97-AF65-F5344CB8AC3E}">
        <p14:creationId xmlns:p14="http://schemas.microsoft.com/office/powerpoint/2010/main" val="426736079"/>
      </p:ext>
    </p:extLst>
  </p:cSld>
  <p:clrMapOvr>
    <a:masterClrMapping/>
  </p:clrMapOvr>
  <p:transition>
    <p:blinds dir="vert"/>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6">
            <a:extLst>
              <a:ext uri="{FF2B5EF4-FFF2-40B4-BE49-F238E27FC236}">
                <a16:creationId xmlns:a16="http://schemas.microsoft.com/office/drawing/2014/main" id="{C74AB049-61B0-49FA-A103-1DD9F5D6FCDF}"/>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7">
            <a:extLst>
              <a:ext uri="{FF2B5EF4-FFF2-40B4-BE49-F238E27FC236}">
                <a16:creationId xmlns:a16="http://schemas.microsoft.com/office/drawing/2014/main" id="{3021A87C-BC10-4B73-AB6A-6F5D11ECA2AE}"/>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8">
            <a:extLst>
              <a:ext uri="{FF2B5EF4-FFF2-40B4-BE49-F238E27FC236}">
                <a16:creationId xmlns:a16="http://schemas.microsoft.com/office/drawing/2014/main" id="{1BD0AF24-0B47-4ED8-B8CF-DC7B124AF530}"/>
              </a:ext>
            </a:extLst>
          </p:cNvPr>
          <p:cNvSpPr>
            <a:spLocks noGrp="1" noChangeArrowheads="1"/>
          </p:cNvSpPr>
          <p:nvPr>
            <p:ph type="sldNum" sz="quarter" idx="12"/>
          </p:nvPr>
        </p:nvSpPr>
        <p:spPr>
          <a:ln/>
        </p:spPr>
        <p:txBody>
          <a:bodyPr/>
          <a:lstStyle>
            <a:lvl1pPr>
              <a:defRPr/>
            </a:lvl1pPr>
          </a:lstStyle>
          <a:p>
            <a:fld id="{B81F3318-3618-4E04-A855-25AABDF1AE57}" type="slidenum">
              <a:rPr lang="en-US" altLang="zh-CN"/>
              <a:pPr/>
              <a:t>‹#›</a:t>
            </a:fld>
            <a:endParaRPr lang="en-US" altLang="zh-CN"/>
          </a:p>
        </p:txBody>
      </p:sp>
    </p:spTree>
    <p:extLst>
      <p:ext uri="{BB962C8B-B14F-4D97-AF65-F5344CB8AC3E}">
        <p14:creationId xmlns:p14="http://schemas.microsoft.com/office/powerpoint/2010/main" val="257331016"/>
      </p:ext>
    </p:extLst>
  </p:cSld>
  <p:clrMapOvr>
    <a:masterClrMapping/>
  </p:clrMapOvr>
  <p:transition>
    <p:blinds dir="vert"/>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6">
            <a:extLst>
              <a:ext uri="{FF2B5EF4-FFF2-40B4-BE49-F238E27FC236}">
                <a16:creationId xmlns:a16="http://schemas.microsoft.com/office/drawing/2014/main" id="{E4C05DF9-D2BA-4CC7-BD25-99908B8CFA03}"/>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7">
            <a:extLst>
              <a:ext uri="{FF2B5EF4-FFF2-40B4-BE49-F238E27FC236}">
                <a16:creationId xmlns:a16="http://schemas.microsoft.com/office/drawing/2014/main" id="{26BB7756-1949-49D9-B7E0-99BE61AA46D5}"/>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8">
            <a:extLst>
              <a:ext uri="{FF2B5EF4-FFF2-40B4-BE49-F238E27FC236}">
                <a16:creationId xmlns:a16="http://schemas.microsoft.com/office/drawing/2014/main" id="{FF12F5A7-20F5-44FB-9611-4D4B3FF507E5}"/>
              </a:ext>
            </a:extLst>
          </p:cNvPr>
          <p:cNvSpPr>
            <a:spLocks noGrp="1" noChangeArrowheads="1"/>
          </p:cNvSpPr>
          <p:nvPr>
            <p:ph type="sldNum" sz="quarter" idx="12"/>
          </p:nvPr>
        </p:nvSpPr>
        <p:spPr>
          <a:ln/>
        </p:spPr>
        <p:txBody>
          <a:bodyPr/>
          <a:lstStyle>
            <a:lvl1pPr>
              <a:defRPr/>
            </a:lvl1pPr>
          </a:lstStyle>
          <a:p>
            <a:fld id="{FC5B453B-2395-45EE-A032-D4B48DB6DFFC}" type="slidenum">
              <a:rPr lang="en-US" altLang="zh-CN"/>
              <a:pPr/>
              <a:t>‹#›</a:t>
            </a:fld>
            <a:endParaRPr lang="en-US" altLang="zh-CN"/>
          </a:p>
        </p:txBody>
      </p:sp>
    </p:spTree>
    <p:extLst>
      <p:ext uri="{BB962C8B-B14F-4D97-AF65-F5344CB8AC3E}">
        <p14:creationId xmlns:p14="http://schemas.microsoft.com/office/powerpoint/2010/main" val="330592273"/>
      </p:ext>
    </p:extLst>
  </p:cSld>
  <p:clrMapOvr>
    <a:masterClrMapping/>
  </p:clrMapOvr>
  <p:transition>
    <p:blinds dir="vert"/>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6">
            <a:extLst>
              <a:ext uri="{FF2B5EF4-FFF2-40B4-BE49-F238E27FC236}">
                <a16:creationId xmlns:a16="http://schemas.microsoft.com/office/drawing/2014/main" id="{D4AC3746-CB7B-4ACD-8508-7B9FAEF2B71C}"/>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7">
            <a:extLst>
              <a:ext uri="{FF2B5EF4-FFF2-40B4-BE49-F238E27FC236}">
                <a16:creationId xmlns:a16="http://schemas.microsoft.com/office/drawing/2014/main" id="{07C10F30-57B7-419B-A6C8-4BFBBF31C4A4}"/>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8">
            <a:extLst>
              <a:ext uri="{FF2B5EF4-FFF2-40B4-BE49-F238E27FC236}">
                <a16:creationId xmlns:a16="http://schemas.microsoft.com/office/drawing/2014/main" id="{6F481F10-CFA5-4F01-A884-38AB714D1B17}"/>
              </a:ext>
            </a:extLst>
          </p:cNvPr>
          <p:cNvSpPr>
            <a:spLocks noGrp="1" noChangeArrowheads="1"/>
          </p:cNvSpPr>
          <p:nvPr>
            <p:ph type="sldNum" sz="quarter" idx="12"/>
          </p:nvPr>
        </p:nvSpPr>
        <p:spPr>
          <a:ln/>
        </p:spPr>
        <p:txBody>
          <a:bodyPr/>
          <a:lstStyle>
            <a:lvl1pPr>
              <a:defRPr/>
            </a:lvl1pPr>
          </a:lstStyle>
          <a:p>
            <a:fld id="{60E36C95-4E82-49BA-92BB-98059F204821}" type="slidenum">
              <a:rPr lang="en-US" altLang="zh-CN"/>
              <a:pPr/>
              <a:t>‹#›</a:t>
            </a:fld>
            <a:endParaRPr lang="en-US" altLang="zh-CN"/>
          </a:p>
        </p:txBody>
      </p:sp>
    </p:spTree>
    <p:extLst>
      <p:ext uri="{BB962C8B-B14F-4D97-AF65-F5344CB8AC3E}">
        <p14:creationId xmlns:p14="http://schemas.microsoft.com/office/powerpoint/2010/main" val="2823280404"/>
      </p:ext>
    </p:extLst>
  </p:cSld>
  <p:clrMapOvr>
    <a:masterClrMapping/>
  </p:clrMapOvr>
  <p:transition>
    <p:blinds dir="vert"/>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oleObject" Target="../embeddings/oleObject1.bin"/><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vmlDrawing" Target="../drawings/vmlDrawing1.v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ltHorz">
          <a:fgClr>
            <a:schemeClr val="bg2"/>
          </a:fgClr>
          <a:bgClr>
            <a:schemeClr val="bg1"/>
          </a:bgClr>
        </a:patt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7A30132-AED3-4F61-BDD2-E02142B55E03}"/>
              </a:ext>
            </a:extLst>
          </p:cNvPr>
          <p:cNvSpPr>
            <a:spLocks noGrp="1" noChangeArrowheads="1"/>
          </p:cNvSpPr>
          <p:nvPr>
            <p:ph type="title"/>
          </p:nvPr>
        </p:nvSpPr>
        <p:spPr bwMode="auto">
          <a:xfrm>
            <a:off x="574675" y="304800"/>
            <a:ext cx="8001000" cy="1216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zh-CN" altLang="en-US"/>
              <a:t>单击此处编辑母版标题样式</a:t>
            </a:r>
          </a:p>
        </p:txBody>
      </p:sp>
      <p:sp>
        <p:nvSpPr>
          <p:cNvPr id="1027" name="Rectangle 3">
            <a:extLst>
              <a:ext uri="{FF2B5EF4-FFF2-40B4-BE49-F238E27FC236}">
                <a16:creationId xmlns:a16="http://schemas.microsoft.com/office/drawing/2014/main" id="{A5A01F0A-4D91-42A9-A595-E961E11F2252}"/>
              </a:ext>
            </a:extLst>
          </p:cNvPr>
          <p:cNvSpPr>
            <a:spLocks noGrp="1" noChangeArrowheads="1"/>
          </p:cNvSpPr>
          <p:nvPr>
            <p:ph type="body" idx="1"/>
          </p:nvPr>
        </p:nvSpPr>
        <p:spPr bwMode="auto">
          <a:xfrm>
            <a:off x="566738" y="1752600"/>
            <a:ext cx="8001000" cy="426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28" name="AutoShape 4">
            <a:extLst>
              <a:ext uri="{FF2B5EF4-FFF2-40B4-BE49-F238E27FC236}">
                <a16:creationId xmlns:a16="http://schemas.microsoft.com/office/drawing/2014/main" id="{91B1696C-27C9-4FD0-A53B-B9E8BB5CF156}"/>
              </a:ext>
            </a:extLst>
          </p:cNvPr>
          <p:cNvSpPr>
            <a:spLocks noChangeArrowheads="1"/>
          </p:cNvSpPr>
          <p:nvPr/>
        </p:nvSpPr>
        <p:spPr bwMode="auto">
          <a:xfrm>
            <a:off x="609600" y="1566863"/>
            <a:ext cx="7958138" cy="109537"/>
          </a:xfrm>
          <a:custGeom>
            <a:avLst/>
            <a:gdLst>
              <a:gd name="T0" fmla="*/ 0 w 1000"/>
              <a:gd name="T1" fmla="*/ 0 h 1000"/>
              <a:gd name="T2" fmla="*/ 2147483647 w 1000"/>
              <a:gd name="T3" fmla="*/ 0 h 1000"/>
              <a:gd name="T4" fmla="*/ 2147483647 w 1000"/>
              <a:gd name="T5" fmla="*/ 11998354 h 1000"/>
              <a:gd name="T6" fmla="*/ 0 w 1000"/>
              <a:gd name="T7" fmla="*/ 11998354 h 1000"/>
              <a:gd name="T8" fmla="*/ 0 w 1000"/>
              <a:gd name="T9" fmla="*/ 0 h 1000"/>
              <a:gd name="T10" fmla="*/ 2147483647 w 1000"/>
              <a:gd name="T11" fmla="*/ 0 h 1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00" h="1000" stroke="0">
                <a:moveTo>
                  <a:pt x="0" y="0"/>
                </a:moveTo>
                <a:lnTo>
                  <a:pt x="585" y="0"/>
                </a:lnTo>
                <a:lnTo>
                  <a:pt x="585" y="1000"/>
                </a:lnTo>
                <a:lnTo>
                  <a:pt x="0" y="1000"/>
                </a:lnTo>
                <a:lnTo>
                  <a:pt x="0" y="0"/>
                </a:lnTo>
                <a:close/>
              </a:path>
              <a:path w="1000" h="1000">
                <a:moveTo>
                  <a:pt x="0" y="0"/>
                </a:moveTo>
                <a:lnTo>
                  <a:pt x="1000" y="0"/>
                </a:lnTo>
              </a:path>
            </a:pathLst>
          </a:custGeom>
          <a:solidFill>
            <a:schemeClr val="accent2"/>
          </a:solidFill>
          <a:ln w="9525">
            <a:solidFill>
              <a:schemeClr val="accent2"/>
            </a:solidFill>
            <a:round/>
            <a:headEnd/>
            <a:tailEnd/>
          </a:ln>
        </p:spPr>
        <p:txBody>
          <a:bodyPr/>
          <a:lstStyle/>
          <a:p>
            <a:endParaRPr lang="en-US"/>
          </a:p>
        </p:txBody>
      </p:sp>
      <p:sp>
        <p:nvSpPr>
          <p:cNvPr id="1029" name="Line 5">
            <a:extLst>
              <a:ext uri="{FF2B5EF4-FFF2-40B4-BE49-F238E27FC236}">
                <a16:creationId xmlns:a16="http://schemas.microsoft.com/office/drawing/2014/main" id="{AB19B795-F68F-454C-8738-96B37F2AF5BA}"/>
              </a:ext>
            </a:extLst>
          </p:cNvPr>
          <p:cNvSpPr>
            <a:spLocks noChangeShapeType="1"/>
          </p:cNvSpPr>
          <p:nvPr/>
        </p:nvSpPr>
        <p:spPr bwMode="auto">
          <a:xfrm flipV="1">
            <a:off x="609600" y="6172200"/>
            <a:ext cx="7924800" cy="0"/>
          </a:xfrm>
          <a:prstGeom prst="line">
            <a:avLst/>
          </a:prstGeom>
          <a:noFill/>
          <a:ln w="3175">
            <a:solidFill>
              <a:schemeClr val="accent2"/>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9686" name="Rectangle 6">
            <a:extLst>
              <a:ext uri="{FF2B5EF4-FFF2-40B4-BE49-F238E27FC236}">
                <a16:creationId xmlns:a16="http://schemas.microsoft.com/office/drawing/2014/main" id="{1A8FDA76-5276-49CE-984A-5A98E95144DA}"/>
              </a:ext>
            </a:extLst>
          </p:cNvPr>
          <p:cNvSpPr>
            <a:spLocks noGrp="1" noChangeArrowheads="1"/>
          </p:cNvSpPr>
          <p:nvPr>
            <p:ph type="dt" sz="half" idx="2"/>
          </p:nvPr>
        </p:nvSpPr>
        <p:spPr bwMode="auto">
          <a:xfrm>
            <a:off x="609600" y="6245225"/>
            <a:ext cx="19812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pPr>
              <a:defRPr/>
            </a:pPr>
            <a:endParaRPr lang="en-US" altLang="zh-CN"/>
          </a:p>
        </p:txBody>
      </p:sp>
      <p:sp>
        <p:nvSpPr>
          <p:cNvPr id="199687" name="Rectangle 7">
            <a:extLst>
              <a:ext uri="{FF2B5EF4-FFF2-40B4-BE49-F238E27FC236}">
                <a16:creationId xmlns:a16="http://schemas.microsoft.com/office/drawing/2014/main" id="{CA1E7FF7-A48D-4D2C-84D2-41F16791D76A}"/>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200"/>
            </a:lvl1pPr>
          </a:lstStyle>
          <a:p>
            <a:pPr>
              <a:defRPr/>
            </a:pPr>
            <a:endParaRPr lang="en-US" altLang="zh-CN"/>
          </a:p>
        </p:txBody>
      </p:sp>
      <p:sp>
        <p:nvSpPr>
          <p:cNvPr id="199688" name="Rectangle 8">
            <a:extLst>
              <a:ext uri="{FF2B5EF4-FFF2-40B4-BE49-F238E27FC236}">
                <a16:creationId xmlns:a16="http://schemas.microsoft.com/office/drawing/2014/main" id="{0ABD6108-99FB-465D-BB3C-5083C848FC9A}"/>
              </a:ext>
            </a:extLst>
          </p:cNvPr>
          <p:cNvSpPr>
            <a:spLocks noGrp="1" noChangeArrowheads="1"/>
          </p:cNvSpPr>
          <p:nvPr>
            <p:ph type="sldNum" sz="quarter" idx="4"/>
          </p:nvPr>
        </p:nvSpPr>
        <p:spPr bwMode="auto">
          <a:xfrm>
            <a:off x="6553200" y="6245225"/>
            <a:ext cx="19812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fld id="{24500573-A6AD-4518-9824-6EB3C3EBB8AF}" type="slidenum">
              <a:rPr lang="en-US" altLang="zh-CN"/>
              <a:pPr/>
              <a:t>‹#›</a:t>
            </a:fld>
            <a:endParaRPr lang="en-US" altLang="zh-CN"/>
          </a:p>
        </p:txBody>
      </p:sp>
      <p:graphicFrame>
        <p:nvGraphicFramePr>
          <p:cNvPr id="1033" name="Object 9">
            <a:extLst>
              <a:ext uri="{FF2B5EF4-FFF2-40B4-BE49-F238E27FC236}">
                <a16:creationId xmlns:a16="http://schemas.microsoft.com/office/drawing/2014/main" id="{316742A8-BC89-46C4-BBAC-4CE6C9668371}"/>
              </a:ext>
            </a:extLst>
          </p:cNvPr>
          <p:cNvGraphicFramePr>
            <a:graphicFrameLocks noChangeAspect="1"/>
          </p:cNvGraphicFramePr>
          <p:nvPr userDrawn="1"/>
        </p:nvGraphicFramePr>
        <p:xfrm>
          <a:off x="6400800" y="228600"/>
          <a:ext cx="2438400" cy="641350"/>
        </p:xfrm>
        <a:graphic>
          <a:graphicData uri="http://schemas.openxmlformats.org/presentationml/2006/ole">
            <mc:AlternateContent xmlns:mc="http://schemas.openxmlformats.org/markup-compatibility/2006">
              <mc:Choice xmlns:v="urn:schemas-microsoft-com:vml" Requires="v">
                <p:oleObj spid="_x0000_s1035" name="BMP 图像" r:id="rId16" imgW="2971429" imgH="781159" progId="Paint.Picture">
                  <p:embed/>
                </p:oleObj>
              </mc:Choice>
              <mc:Fallback>
                <p:oleObj name="BMP 图像" r:id="rId16" imgW="2971429" imgH="781159" progId="Paint.Picture">
                  <p:embed/>
                  <p:pic>
                    <p:nvPicPr>
                      <p:cNvPr id="0" name="Object 9"/>
                      <p:cNvPicPr>
                        <a:picLocks noChangeAspect="1" noChangeArrowheads="1"/>
                      </p:cNvPicPr>
                      <p:nvPr/>
                    </p:nvPicPr>
                    <p:blipFill>
                      <a:blip r:embed="rId1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400800" y="228600"/>
                        <a:ext cx="24384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 bg1="lt1" tx1="dk1" bg2="lt2" tx2="dk2" accent1="accent1" accent2="accent2" accent3="accent3" accent4="accent4" accent5="accent5" accent6="accent6" hlink="hlink" folHlink="folHlink"/>
  <p:sldLayoutIdLst>
    <p:sldLayoutId id="2147483788" r:id="rId1"/>
    <p:sldLayoutId id="2147483777" r:id="rId2"/>
    <p:sldLayoutId id="2147483778" r:id="rId3"/>
    <p:sldLayoutId id="2147483779" r:id="rId4"/>
    <p:sldLayoutId id="2147483780" r:id="rId5"/>
    <p:sldLayoutId id="2147483781" r:id="rId6"/>
    <p:sldLayoutId id="2147483782" r:id="rId7"/>
    <p:sldLayoutId id="2147483783" r:id="rId8"/>
    <p:sldLayoutId id="2147483784" r:id="rId9"/>
    <p:sldLayoutId id="2147483785" r:id="rId10"/>
    <p:sldLayoutId id="2147483786" r:id="rId11"/>
    <p:sldLayoutId id="2147483789" r:id="rId12"/>
    <p:sldLayoutId id="2147483787" r:id="rId13"/>
  </p:sldLayoutIdLst>
  <p:transition>
    <p:blinds dir="vert"/>
  </p:transition>
  <p:txStyles>
    <p:titleStyle>
      <a:lvl1pPr algn="l" rtl="0" eaLnBrk="0" fontAlgn="base" hangingPunct="0">
        <a:spcBef>
          <a:spcPct val="0"/>
        </a:spcBef>
        <a:spcAft>
          <a:spcPct val="0"/>
        </a:spcAft>
        <a:defRPr sz="3800">
          <a:solidFill>
            <a:schemeClr val="tx2"/>
          </a:solidFill>
          <a:latin typeface="+mj-lt"/>
          <a:ea typeface="+mj-ea"/>
          <a:cs typeface="+mj-cs"/>
        </a:defRPr>
      </a:lvl1pPr>
      <a:lvl2pPr algn="l" rtl="0" eaLnBrk="0" fontAlgn="base" hangingPunct="0">
        <a:spcBef>
          <a:spcPct val="0"/>
        </a:spcBef>
        <a:spcAft>
          <a:spcPct val="0"/>
        </a:spcAft>
        <a:defRPr sz="3800">
          <a:solidFill>
            <a:schemeClr val="tx2"/>
          </a:solidFill>
          <a:latin typeface="Verdana" pitchFamily="34" charset="0"/>
          <a:ea typeface="宋体" pitchFamily="2" charset="-122"/>
        </a:defRPr>
      </a:lvl2pPr>
      <a:lvl3pPr algn="l" rtl="0" eaLnBrk="0" fontAlgn="base" hangingPunct="0">
        <a:spcBef>
          <a:spcPct val="0"/>
        </a:spcBef>
        <a:spcAft>
          <a:spcPct val="0"/>
        </a:spcAft>
        <a:defRPr sz="3800">
          <a:solidFill>
            <a:schemeClr val="tx2"/>
          </a:solidFill>
          <a:latin typeface="Verdana" pitchFamily="34" charset="0"/>
          <a:ea typeface="宋体" pitchFamily="2" charset="-122"/>
        </a:defRPr>
      </a:lvl3pPr>
      <a:lvl4pPr algn="l" rtl="0" eaLnBrk="0" fontAlgn="base" hangingPunct="0">
        <a:spcBef>
          <a:spcPct val="0"/>
        </a:spcBef>
        <a:spcAft>
          <a:spcPct val="0"/>
        </a:spcAft>
        <a:defRPr sz="3800">
          <a:solidFill>
            <a:schemeClr val="tx2"/>
          </a:solidFill>
          <a:latin typeface="Verdana" pitchFamily="34" charset="0"/>
          <a:ea typeface="宋体" pitchFamily="2" charset="-122"/>
        </a:defRPr>
      </a:lvl4pPr>
      <a:lvl5pPr algn="l" rtl="0" eaLnBrk="0" fontAlgn="base" hangingPunct="0">
        <a:spcBef>
          <a:spcPct val="0"/>
        </a:spcBef>
        <a:spcAft>
          <a:spcPct val="0"/>
        </a:spcAft>
        <a:defRPr sz="3800">
          <a:solidFill>
            <a:schemeClr val="tx2"/>
          </a:solidFill>
          <a:latin typeface="Verdana" pitchFamily="34" charset="0"/>
          <a:ea typeface="宋体" pitchFamily="2" charset="-122"/>
        </a:defRPr>
      </a:lvl5pPr>
      <a:lvl6pPr marL="457200" algn="l" rtl="0" fontAlgn="base">
        <a:spcBef>
          <a:spcPct val="0"/>
        </a:spcBef>
        <a:spcAft>
          <a:spcPct val="0"/>
        </a:spcAft>
        <a:defRPr sz="3800">
          <a:solidFill>
            <a:schemeClr val="tx2"/>
          </a:solidFill>
          <a:latin typeface="Verdana" pitchFamily="34" charset="0"/>
          <a:ea typeface="宋体" pitchFamily="2" charset="-122"/>
        </a:defRPr>
      </a:lvl6pPr>
      <a:lvl7pPr marL="914400" algn="l" rtl="0" fontAlgn="base">
        <a:spcBef>
          <a:spcPct val="0"/>
        </a:spcBef>
        <a:spcAft>
          <a:spcPct val="0"/>
        </a:spcAft>
        <a:defRPr sz="3800">
          <a:solidFill>
            <a:schemeClr val="tx2"/>
          </a:solidFill>
          <a:latin typeface="Verdana" pitchFamily="34" charset="0"/>
          <a:ea typeface="宋体" pitchFamily="2" charset="-122"/>
        </a:defRPr>
      </a:lvl7pPr>
      <a:lvl8pPr marL="1371600" algn="l" rtl="0" fontAlgn="base">
        <a:spcBef>
          <a:spcPct val="0"/>
        </a:spcBef>
        <a:spcAft>
          <a:spcPct val="0"/>
        </a:spcAft>
        <a:defRPr sz="3800">
          <a:solidFill>
            <a:schemeClr val="tx2"/>
          </a:solidFill>
          <a:latin typeface="Verdana" pitchFamily="34" charset="0"/>
          <a:ea typeface="宋体" pitchFamily="2" charset="-122"/>
        </a:defRPr>
      </a:lvl8pPr>
      <a:lvl9pPr marL="1828800" algn="l" rtl="0" fontAlgn="base">
        <a:spcBef>
          <a:spcPct val="0"/>
        </a:spcBef>
        <a:spcAft>
          <a:spcPct val="0"/>
        </a:spcAft>
        <a:defRPr sz="3800">
          <a:solidFill>
            <a:schemeClr val="tx2"/>
          </a:solidFill>
          <a:latin typeface="Verdana" pitchFamily="34" charset="0"/>
          <a:ea typeface="宋体" pitchFamily="2" charset="-122"/>
        </a:defRPr>
      </a:lvl9pPr>
    </p:titleStyle>
    <p:bodyStyle>
      <a:lvl1pPr marL="469900" indent="-469900" algn="l" rtl="0" eaLnBrk="0" fontAlgn="base" hangingPunct="0">
        <a:spcBef>
          <a:spcPct val="20000"/>
        </a:spcBef>
        <a:spcAft>
          <a:spcPct val="0"/>
        </a:spcAft>
        <a:buClr>
          <a:schemeClr val="accent2"/>
        </a:buClr>
        <a:buFont typeface="Wingdings" panose="05000000000000000000" pitchFamily="2" charset="2"/>
        <a:buChar char="o"/>
        <a:defRPr sz="3000">
          <a:solidFill>
            <a:schemeClr val="tx1"/>
          </a:solidFill>
          <a:latin typeface="+mn-lt"/>
          <a:ea typeface="+mn-ea"/>
          <a:cs typeface="+mn-cs"/>
        </a:defRPr>
      </a:lvl1pPr>
      <a:lvl2pPr marL="908050" indent="-436563" algn="l" rtl="0" eaLnBrk="0" fontAlgn="base" hangingPunct="0">
        <a:spcBef>
          <a:spcPct val="20000"/>
        </a:spcBef>
        <a:spcAft>
          <a:spcPct val="0"/>
        </a:spcAft>
        <a:buClr>
          <a:schemeClr val="accent2"/>
        </a:buClr>
        <a:buFont typeface="Wingdings" panose="05000000000000000000" pitchFamily="2" charset="2"/>
        <a:buChar char="n"/>
        <a:defRPr sz="2600">
          <a:solidFill>
            <a:schemeClr val="tx1"/>
          </a:solidFill>
          <a:latin typeface="+mn-lt"/>
          <a:ea typeface="+mn-ea"/>
        </a:defRPr>
      </a:lvl2pPr>
      <a:lvl3pPr marL="1304925" indent="-395288" algn="l" rtl="0" eaLnBrk="0" fontAlgn="base" hangingPunct="0">
        <a:spcBef>
          <a:spcPct val="20000"/>
        </a:spcBef>
        <a:spcAft>
          <a:spcPct val="0"/>
        </a:spcAft>
        <a:buClr>
          <a:schemeClr val="accent2"/>
        </a:buClr>
        <a:buFont typeface="Wingdings" panose="05000000000000000000" pitchFamily="2" charset="2"/>
        <a:buChar char="o"/>
        <a:defRPr sz="2300">
          <a:solidFill>
            <a:schemeClr val="tx1"/>
          </a:solidFill>
          <a:latin typeface="+mn-lt"/>
          <a:ea typeface="+mn-ea"/>
        </a:defRPr>
      </a:lvl3pPr>
      <a:lvl4pPr marL="1693863" indent="-387350" algn="l" rtl="0" eaLnBrk="0" fontAlgn="base" hangingPunct="0">
        <a:spcBef>
          <a:spcPct val="20000"/>
        </a:spcBef>
        <a:spcAft>
          <a:spcPct val="0"/>
        </a:spcAft>
        <a:buClr>
          <a:schemeClr val="accent2"/>
        </a:buClr>
        <a:buFont typeface="Wingdings" panose="05000000000000000000" pitchFamily="2" charset="2"/>
        <a:buChar char="n"/>
        <a:defRPr sz="2000">
          <a:solidFill>
            <a:schemeClr val="tx1"/>
          </a:solidFill>
          <a:latin typeface="+mn-lt"/>
          <a:ea typeface="+mn-ea"/>
        </a:defRPr>
      </a:lvl4pPr>
      <a:lvl5pPr marL="2093913" indent="-398463" algn="l" rtl="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mn-lt"/>
          <a:ea typeface="+mn-ea"/>
        </a:defRPr>
      </a:lvl5pPr>
      <a:lvl6pPr marL="2551113" indent="-398463" algn="l" rtl="0" fontAlgn="base">
        <a:spcBef>
          <a:spcPct val="25000"/>
        </a:spcBef>
        <a:spcAft>
          <a:spcPct val="0"/>
        </a:spcAft>
        <a:buClr>
          <a:schemeClr val="accent2"/>
        </a:buClr>
        <a:buFont typeface="Wingdings" pitchFamily="2" charset="2"/>
        <a:buChar char="§"/>
        <a:defRPr sz="2000">
          <a:solidFill>
            <a:schemeClr val="tx1"/>
          </a:solidFill>
          <a:latin typeface="+mn-lt"/>
          <a:ea typeface="+mn-ea"/>
        </a:defRPr>
      </a:lvl6pPr>
      <a:lvl7pPr marL="3008313" indent="-398463" algn="l" rtl="0" fontAlgn="base">
        <a:spcBef>
          <a:spcPct val="25000"/>
        </a:spcBef>
        <a:spcAft>
          <a:spcPct val="0"/>
        </a:spcAft>
        <a:buClr>
          <a:schemeClr val="accent2"/>
        </a:buClr>
        <a:buFont typeface="Wingdings" pitchFamily="2" charset="2"/>
        <a:buChar char="§"/>
        <a:defRPr sz="2000">
          <a:solidFill>
            <a:schemeClr val="tx1"/>
          </a:solidFill>
          <a:latin typeface="+mn-lt"/>
          <a:ea typeface="+mn-ea"/>
        </a:defRPr>
      </a:lvl7pPr>
      <a:lvl8pPr marL="3465513" indent="-398463" algn="l" rtl="0" fontAlgn="base">
        <a:spcBef>
          <a:spcPct val="25000"/>
        </a:spcBef>
        <a:spcAft>
          <a:spcPct val="0"/>
        </a:spcAft>
        <a:buClr>
          <a:schemeClr val="accent2"/>
        </a:buClr>
        <a:buFont typeface="Wingdings" pitchFamily="2" charset="2"/>
        <a:buChar char="§"/>
        <a:defRPr sz="2000">
          <a:solidFill>
            <a:schemeClr val="tx1"/>
          </a:solidFill>
          <a:latin typeface="+mn-lt"/>
          <a:ea typeface="+mn-ea"/>
        </a:defRPr>
      </a:lvl8pPr>
      <a:lvl9pPr marL="3922713" indent="-398463" algn="l" rtl="0" fontAlgn="base">
        <a:spcBef>
          <a:spcPct val="25000"/>
        </a:spcBef>
        <a:spcAft>
          <a:spcPct val="0"/>
        </a:spcAft>
        <a:buClr>
          <a:schemeClr val="accent2"/>
        </a:buClr>
        <a:buFont typeface="Wingdings" pitchFamily="2" charset="2"/>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7.xml"/><Relationship Id="rId1" Type="http://schemas.openxmlformats.org/officeDocument/2006/relationships/vmlDrawing" Target="../drawings/vmlDrawing3.vml"/><Relationship Id="rId5" Type="http://schemas.openxmlformats.org/officeDocument/2006/relationships/image" Target="../media/image8.png"/><Relationship Id="rId4" Type="http://schemas.openxmlformats.org/officeDocument/2006/relationships/oleObject" Target="../embeddings/oleObject3.bin"/></Relationships>
</file>

<file path=ppt/slides/_rels/slide1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7.xml"/><Relationship Id="rId1" Type="http://schemas.openxmlformats.org/officeDocument/2006/relationships/vmlDrawing" Target="../drawings/vmlDrawing4.vml"/><Relationship Id="rId5" Type="http://schemas.openxmlformats.org/officeDocument/2006/relationships/image" Target="../media/image11.png"/><Relationship Id="rId4" Type="http://schemas.openxmlformats.org/officeDocument/2006/relationships/oleObject" Target="../embeddings/oleObject4.bin"/></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7.xml"/><Relationship Id="rId1" Type="http://schemas.openxmlformats.org/officeDocument/2006/relationships/vmlDrawing" Target="../drawings/vmlDrawing5.vml"/><Relationship Id="rId5" Type="http://schemas.openxmlformats.org/officeDocument/2006/relationships/image" Target="../media/image13.png"/><Relationship Id="rId4" Type="http://schemas.openxmlformats.org/officeDocument/2006/relationships/oleObject" Target="../embeddings/oleObject5.bin"/></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7.xml"/><Relationship Id="rId1" Type="http://schemas.openxmlformats.org/officeDocument/2006/relationships/vmlDrawing" Target="../drawings/vmlDrawing6.vml"/><Relationship Id="rId5" Type="http://schemas.openxmlformats.org/officeDocument/2006/relationships/image" Target="../media/image15.png"/><Relationship Id="rId4" Type="http://schemas.openxmlformats.org/officeDocument/2006/relationships/oleObject" Target="../embeddings/oleObject6.bin"/></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7.xml"/><Relationship Id="rId1" Type="http://schemas.openxmlformats.org/officeDocument/2006/relationships/vmlDrawing" Target="../drawings/vmlDrawing7.vml"/><Relationship Id="rId5" Type="http://schemas.openxmlformats.org/officeDocument/2006/relationships/image" Target="../media/image16.png"/><Relationship Id="rId4" Type="http://schemas.openxmlformats.org/officeDocument/2006/relationships/oleObject" Target="../embeddings/oleObject7.bin"/></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3.xml"/><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6.xml"/><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标题 3">
            <a:extLst>
              <a:ext uri="{FF2B5EF4-FFF2-40B4-BE49-F238E27FC236}">
                <a16:creationId xmlns:a16="http://schemas.microsoft.com/office/drawing/2014/main" id="{32676C22-DDF8-473A-AB53-DCBC909D6FB8}"/>
              </a:ext>
            </a:extLst>
          </p:cNvPr>
          <p:cNvSpPr>
            <a:spLocks noGrp="1"/>
          </p:cNvSpPr>
          <p:nvPr>
            <p:ph type="ctrTitle"/>
          </p:nvPr>
        </p:nvSpPr>
        <p:spPr>
          <a:xfrm>
            <a:off x="1714500" y="1214438"/>
            <a:ext cx="6529388" cy="1470025"/>
          </a:xfrm>
        </p:spPr>
        <p:txBody>
          <a:bodyPr/>
          <a:lstStyle/>
          <a:p>
            <a:pPr eaLnBrk="1" hangingPunct="1"/>
            <a:r>
              <a:rPr lang="en-US" altLang="zh-CN"/>
              <a:t>Routing and Routers</a:t>
            </a:r>
            <a:endParaRPr lang="zh-CN" altLang="en-US"/>
          </a:p>
        </p:txBody>
      </p:sp>
      <p:pic>
        <p:nvPicPr>
          <p:cNvPr id="4099" name="Picture 23">
            <a:extLst>
              <a:ext uri="{FF2B5EF4-FFF2-40B4-BE49-F238E27FC236}">
                <a16:creationId xmlns:a16="http://schemas.microsoft.com/office/drawing/2014/main" id="{C3EC5D27-E5AB-46D8-B883-A8E4B3FFBE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15250" y="5286375"/>
            <a:ext cx="1079500" cy="881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random/>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a:extLst>
              <a:ext uri="{FF2B5EF4-FFF2-40B4-BE49-F238E27FC236}">
                <a16:creationId xmlns:a16="http://schemas.microsoft.com/office/drawing/2014/main" id="{29583C87-89A4-4266-9010-9001FBF66267}"/>
              </a:ext>
            </a:extLst>
          </p:cNvPr>
          <p:cNvSpPr>
            <a:spLocks noGrp="1" noChangeArrowheads="1"/>
          </p:cNvSpPr>
          <p:nvPr>
            <p:ph type="title"/>
          </p:nvPr>
        </p:nvSpPr>
        <p:spPr/>
        <p:txBody>
          <a:bodyPr/>
          <a:lstStyle/>
          <a:p>
            <a:pPr eaLnBrk="1" hangingPunct="1"/>
            <a:r>
              <a:rPr lang="en-US" altLang="zh-CN"/>
              <a:t>Router Startup Procedure</a:t>
            </a:r>
          </a:p>
        </p:txBody>
      </p:sp>
      <p:pic>
        <p:nvPicPr>
          <p:cNvPr id="13315" name="Picture 3" descr="splash">
            <a:extLst>
              <a:ext uri="{FF2B5EF4-FFF2-40B4-BE49-F238E27FC236}">
                <a16:creationId xmlns:a16="http://schemas.microsoft.com/office/drawing/2014/main" id="{4E8316E3-B766-4978-9FBB-3C79C88FC1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1050" y="2205038"/>
            <a:ext cx="4248150" cy="3078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a:extLst>
              <a:ext uri="{FF2B5EF4-FFF2-40B4-BE49-F238E27FC236}">
                <a16:creationId xmlns:a16="http://schemas.microsoft.com/office/drawing/2014/main" id="{3C2BD475-67B3-4872-A257-1C39A870629B}"/>
              </a:ext>
            </a:extLst>
          </p:cNvPr>
          <p:cNvPicPr>
            <a:picLocks noChangeAspect="1" noChangeArrowheads="1"/>
          </p:cNvPicPr>
          <p:nvPr/>
        </p:nvPicPr>
        <p:blipFill>
          <a:blip r:embed="rId3">
            <a:lum bright="6000"/>
            <a:extLst>
              <a:ext uri="{28A0092B-C50C-407E-A947-70E740481C1C}">
                <a14:useLocalDpi xmlns:a14="http://schemas.microsoft.com/office/drawing/2010/main" val="0"/>
              </a:ext>
            </a:extLst>
          </a:blip>
          <a:srcRect/>
          <a:stretch>
            <a:fillRect/>
          </a:stretch>
        </p:blipFill>
        <p:spPr bwMode="auto">
          <a:xfrm>
            <a:off x="377825" y="1773238"/>
            <a:ext cx="4051300" cy="4392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39" name="Rectangle 3">
            <a:extLst>
              <a:ext uri="{FF2B5EF4-FFF2-40B4-BE49-F238E27FC236}">
                <a16:creationId xmlns:a16="http://schemas.microsoft.com/office/drawing/2014/main" id="{35959925-14B3-41CC-A5BD-1E7D4B7297E6}"/>
              </a:ext>
            </a:extLst>
          </p:cNvPr>
          <p:cNvSpPr>
            <a:spLocks noChangeArrowheads="1"/>
          </p:cNvSpPr>
          <p:nvPr/>
        </p:nvSpPr>
        <p:spPr bwMode="auto">
          <a:xfrm>
            <a:off x="5076825" y="1628775"/>
            <a:ext cx="3959225" cy="436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a:lnSpc>
                <a:spcPct val="130000"/>
              </a:lnSpc>
              <a:spcBef>
                <a:spcPct val="0"/>
              </a:spcBef>
              <a:buClrTx/>
              <a:buFontTx/>
              <a:buNone/>
            </a:pPr>
            <a:r>
              <a:rPr lang="en-US" altLang="zh-CN" sz="2400">
                <a:solidFill>
                  <a:srgbClr val="FF0000"/>
                </a:solidFill>
                <a:latin typeface="Times New Roman" panose="02020603050405020304" pitchFamily="18" charset="0"/>
              </a:rPr>
              <a:t>1. Perform a power-up self test(POST):</a:t>
            </a:r>
            <a:r>
              <a:rPr lang="en-US" altLang="zh-CN" sz="2400">
                <a:latin typeface="Times New Roman" panose="02020603050405020304" pitchFamily="18" charset="0"/>
              </a:rPr>
              <a:t>During this self test, the router executes diagnostics from ROM on all hardware modules. </a:t>
            </a:r>
          </a:p>
          <a:p>
            <a:pPr>
              <a:lnSpc>
                <a:spcPct val="130000"/>
              </a:lnSpc>
              <a:spcBef>
                <a:spcPct val="0"/>
              </a:spcBef>
              <a:buClrTx/>
              <a:buFontTx/>
              <a:buNone/>
            </a:pPr>
            <a:r>
              <a:rPr lang="en-US" altLang="zh-CN" sz="2400">
                <a:latin typeface="Times New Roman" panose="02020603050405020304" pitchFamily="18" charset="0"/>
              </a:rPr>
              <a:t>2. Verify the basic operation of CPU, memory, and network interface ports. </a:t>
            </a:r>
          </a:p>
          <a:p>
            <a:pPr>
              <a:lnSpc>
                <a:spcPct val="130000"/>
              </a:lnSpc>
              <a:spcBef>
                <a:spcPct val="0"/>
              </a:spcBef>
              <a:buClrTx/>
              <a:buFontTx/>
              <a:buNone/>
            </a:pPr>
            <a:r>
              <a:rPr lang="en-US" altLang="zh-CN" sz="2400">
                <a:latin typeface="Times New Roman" panose="02020603050405020304" pitchFamily="18" charset="0"/>
              </a:rPr>
              <a:t>3. Software initialization.</a:t>
            </a:r>
          </a:p>
        </p:txBody>
      </p:sp>
      <p:sp>
        <p:nvSpPr>
          <p:cNvPr id="14340" name="Rectangle 4">
            <a:extLst>
              <a:ext uri="{FF2B5EF4-FFF2-40B4-BE49-F238E27FC236}">
                <a16:creationId xmlns:a16="http://schemas.microsoft.com/office/drawing/2014/main" id="{7B9B3CDF-AAE2-4110-BED6-1C2D0F99F19D}"/>
              </a:ext>
            </a:extLst>
          </p:cNvPr>
          <p:cNvSpPr>
            <a:spLocks noChangeArrowheads="1"/>
          </p:cNvSpPr>
          <p:nvPr/>
        </p:nvSpPr>
        <p:spPr bwMode="auto">
          <a:xfrm>
            <a:off x="574675" y="304800"/>
            <a:ext cx="8001000" cy="1216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FontTx/>
              <a:buNone/>
            </a:pPr>
            <a:r>
              <a:rPr lang="en-US" altLang="zh-CN" sz="3800">
                <a:solidFill>
                  <a:schemeClr val="tx2"/>
                </a:solidFill>
              </a:rPr>
              <a:t>System Startup Procedure</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C51AF469-0296-451D-8E34-14543272625F}"/>
              </a:ext>
            </a:extLst>
          </p:cNvPr>
          <p:cNvSpPr>
            <a:spLocks noChangeArrowheads="1"/>
          </p:cNvSpPr>
          <p:nvPr/>
        </p:nvSpPr>
        <p:spPr bwMode="auto">
          <a:xfrm>
            <a:off x="539750" y="1773238"/>
            <a:ext cx="8353425" cy="421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a:lnSpc>
                <a:spcPct val="90000"/>
              </a:lnSpc>
              <a:spcBef>
                <a:spcPts val="500"/>
              </a:spcBef>
              <a:spcAft>
                <a:spcPts val="500"/>
              </a:spcAft>
              <a:buSzPct val="90000"/>
              <a:buFont typeface="Wingdings" panose="05000000000000000000" pitchFamily="2" charset="2"/>
              <a:buChar char="n"/>
            </a:pPr>
            <a:r>
              <a:rPr lang="en-US" altLang="zh-CN" sz="2400">
                <a:solidFill>
                  <a:schemeClr val="tx2"/>
                </a:solidFill>
                <a:latin typeface="Times New Roman" panose="02020603050405020304" pitchFamily="18" charset="0"/>
              </a:rPr>
              <a:t> Step 1</a:t>
            </a:r>
            <a:r>
              <a:rPr lang="en-US" altLang="zh-CN" sz="2400">
                <a:latin typeface="Times New Roman" panose="02020603050405020304" pitchFamily="18" charset="0"/>
              </a:rPr>
              <a:t> - The generic bootstrap loader, in ROM, executes on the CPU card. </a:t>
            </a:r>
          </a:p>
          <a:p>
            <a:pPr>
              <a:lnSpc>
                <a:spcPct val="90000"/>
              </a:lnSpc>
              <a:spcBef>
                <a:spcPts val="500"/>
              </a:spcBef>
              <a:spcAft>
                <a:spcPts val="500"/>
              </a:spcAft>
              <a:buSzPct val="90000"/>
              <a:buFont typeface="Wingdings" panose="05000000000000000000" pitchFamily="2" charset="2"/>
              <a:buChar char="n"/>
            </a:pPr>
            <a:r>
              <a:rPr lang="en-US" altLang="zh-CN" sz="2400">
                <a:latin typeface="Times New Roman" panose="02020603050405020304" pitchFamily="18" charset="0"/>
              </a:rPr>
              <a:t> Step 2 - The operating system (Cisco IOS) can be found in one of several places. The location is disclosed in the boot field of the configuration register. </a:t>
            </a:r>
          </a:p>
          <a:p>
            <a:pPr>
              <a:lnSpc>
                <a:spcPct val="90000"/>
              </a:lnSpc>
              <a:spcBef>
                <a:spcPts val="500"/>
              </a:spcBef>
              <a:spcAft>
                <a:spcPts val="500"/>
              </a:spcAft>
              <a:buSzPct val="90000"/>
              <a:buFont typeface="Wingdings" panose="05000000000000000000" pitchFamily="2" charset="2"/>
              <a:buChar char="n"/>
            </a:pPr>
            <a:r>
              <a:rPr lang="en-US" altLang="zh-CN" sz="2400">
                <a:latin typeface="Times New Roman" panose="02020603050405020304" pitchFamily="18" charset="0"/>
              </a:rPr>
              <a:t> Step 3 - The operating system image is loaded. </a:t>
            </a:r>
          </a:p>
          <a:p>
            <a:pPr>
              <a:lnSpc>
                <a:spcPct val="90000"/>
              </a:lnSpc>
              <a:spcBef>
                <a:spcPts val="500"/>
              </a:spcBef>
              <a:spcAft>
                <a:spcPts val="500"/>
              </a:spcAft>
              <a:buSzPct val="90000"/>
              <a:buFont typeface="Wingdings" panose="05000000000000000000" pitchFamily="2" charset="2"/>
              <a:buChar char="n"/>
            </a:pPr>
            <a:r>
              <a:rPr lang="en-US" altLang="zh-CN" sz="2400">
                <a:latin typeface="Times New Roman" panose="02020603050405020304" pitchFamily="18" charset="0"/>
              </a:rPr>
              <a:t> Step 4 - The configuration file saved in NVRAM is loaded into main memory and executed one line at a time. </a:t>
            </a:r>
          </a:p>
          <a:p>
            <a:pPr>
              <a:lnSpc>
                <a:spcPct val="90000"/>
              </a:lnSpc>
              <a:spcBef>
                <a:spcPts val="500"/>
              </a:spcBef>
              <a:spcAft>
                <a:spcPts val="500"/>
              </a:spcAft>
              <a:buSzPct val="90000"/>
              <a:buFont typeface="Wingdings" panose="05000000000000000000" pitchFamily="2" charset="2"/>
              <a:buChar char="n"/>
            </a:pPr>
            <a:r>
              <a:rPr lang="en-US" altLang="zh-CN" sz="2400">
                <a:latin typeface="Times New Roman" panose="02020603050405020304" pitchFamily="18" charset="0"/>
              </a:rPr>
              <a:t> Step 5 - If no valid configuration file in NVRAM, then executes a question-driven initial configuration routine referred to as the system configuration dialog, also called the </a:t>
            </a:r>
            <a:r>
              <a:rPr lang="en-US" altLang="zh-CN" sz="2400" b="1" i="1" u="sng">
                <a:solidFill>
                  <a:schemeClr val="folHlink"/>
                </a:solidFill>
                <a:latin typeface="Times New Roman" panose="02020603050405020304" pitchFamily="18" charset="0"/>
              </a:rPr>
              <a:t>setup mode</a:t>
            </a:r>
            <a:r>
              <a:rPr lang="en-US" altLang="zh-CN" sz="2400">
                <a:latin typeface="Times New Roman" panose="02020603050405020304" pitchFamily="18" charset="0"/>
              </a:rPr>
              <a:t>. </a:t>
            </a:r>
          </a:p>
        </p:txBody>
      </p:sp>
      <p:sp>
        <p:nvSpPr>
          <p:cNvPr id="15363" name="Rectangle 3">
            <a:extLst>
              <a:ext uri="{FF2B5EF4-FFF2-40B4-BE49-F238E27FC236}">
                <a16:creationId xmlns:a16="http://schemas.microsoft.com/office/drawing/2014/main" id="{B091A957-B723-47E3-B654-0D6788F28712}"/>
              </a:ext>
            </a:extLst>
          </p:cNvPr>
          <p:cNvSpPr>
            <a:spLocks noGrp="1" noChangeArrowheads="1"/>
          </p:cNvSpPr>
          <p:nvPr>
            <p:ph type="title" idx="4294967295"/>
          </p:nvPr>
        </p:nvSpPr>
        <p:spPr/>
        <p:txBody>
          <a:bodyPr/>
          <a:lstStyle/>
          <a:p>
            <a:pPr eaLnBrk="1" hangingPunct="1"/>
            <a:r>
              <a:rPr lang="en-US" altLang="zh-CN"/>
              <a:t>Software Startup Procedure</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386" name="Object 2">
            <a:extLst>
              <a:ext uri="{FF2B5EF4-FFF2-40B4-BE49-F238E27FC236}">
                <a16:creationId xmlns:a16="http://schemas.microsoft.com/office/drawing/2014/main" id="{55BC30E9-7C55-4059-A48F-ADFA183DD9C4}"/>
              </a:ext>
            </a:extLst>
          </p:cNvPr>
          <p:cNvGraphicFramePr>
            <a:graphicFrameLocks noChangeAspect="1"/>
          </p:cNvGraphicFramePr>
          <p:nvPr/>
        </p:nvGraphicFramePr>
        <p:xfrm>
          <a:off x="395288" y="1844675"/>
          <a:ext cx="5040312" cy="4019550"/>
        </p:xfrm>
        <a:graphic>
          <a:graphicData uri="http://schemas.openxmlformats.org/presentationml/2006/ole">
            <mc:AlternateContent xmlns:mc="http://schemas.openxmlformats.org/markup-compatibility/2006">
              <mc:Choice xmlns:v="urn:schemas-microsoft-com:vml" Requires="v">
                <p:oleObj spid="_x0000_s16390" name="BMP 图像" r:id="rId4" imgW="7039958" imgH="3905795" progId="Paint.Picture">
                  <p:embed/>
                </p:oleObj>
              </mc:Choice>
              <mc:Fallback>
                <p:oleObj name="BMP 图像" r:id="rId4" imgW="7039958" imgH="3905795" progId="Paint.Picture">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5288" y="1844675"/>
                        <a:ext cx="5040312" cy="4019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6387" name="Rectangle 3">
            <a:extLst>
              <a:ext uri="{FF2B5EF4-FFF2-40B4-BE49-F238E27FC236}">
                <a16:creationId xmlns:a16="http://schemas.microsoft.com/office/drawing/2014/main" id="{982193F2-4835-4B53-80FD-889D4E256A71}"/>
              </a:ext>
            </a:extLst>
          </p:cNvPr>
          <p:cNvSpPr>
            <a:spLocks noChangeArrowheads="1"/>
          </p:cNvSpPr>
          <p:nvPr/>
        </p:nvSpPr>
        <p:spPr bwMode="auto">
          <a:xfrm>
            <a:off x="5651500" y="1773238"/>
            <a:ext cx="3335338" cy="423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a:spcBef>
                <a:spcPts val="500"/>
              </a:spcBef>
              <a:spcAft>
                <a:spcPts val="500"/>
              </a:spcAft>
              <a:buSzPct val="80000"/>
              <a:buFont typeface="Wingdings" panose="05000000000000000000" pitchFamily="2" charset="2"/>
              <a:buChar char="n"/>
            </a:pPr>
            <a:r>
              <a:rPr lang="en-US" altLang="zh-CN" sz="2400">
                <a:latin typeface="Times New Roman" panose="02020603050405020304" pitchFamily="18" charset="0"/>
              </a:rPr>
              <a:t> Setup is </a:t>
            </a:r>
            <a:r>
              <a:rPr lang="en-US" altLang="zh-CN" sz="2400">
                <a:solidFill>
                  <a:srgbClr val="FF0000"/>
                </a:solidFill>
                <a:latin typeface="Times New Roman" panose="02020603050405020304" pitchFamily="18" charset="0"/>
              </a:rPr>
              <a:t>not</a:t>
            </a:r>
            <a:r>
              <a:rPr lang="en-US" altLang="zh-CN" sz="2400">
                <a:latin typeface="Times New Roman" panose="02020603050405020304" pitchFamily="18" charset="0"/>
              </a:rPr>
              <a:t> intended as the mode for </a:t>
            </a:r>
            <a:r>
              <a:rPr lang="en-US" altLang="zh-CN" sz="2400">
                <a:solidFill>
                  <a:srgbClr val="FF0000"/>
                </a:solidFill>
                <a:latin typeface="Times New Roman" panose="02020603050405020304" pitchFamily="18" charset="0"/>
              </a:rPr>
              <a:t>entering complex protocol features</a:t>
            </a:r>
            <a:r>
              <a:rPr lang="en-US" altLang="zh-CN" sz="2400">
                <a:latin typeface="Times New Roman" panose="02020603050405020304" pitchFamily="18" charset="0"/>
              </a:rPr>
              <a:t> in the router.</a:t>
            </a:r>
          </a:p>
          <a:p>
            <a:pPr>
              <a:spcBef>
                <a:spcPts val="500"/>
              </a:spcBef>
              <a:spcAft>
                <a:spcPts val="500"/>
              </a:spcAft>
              <a:buSzPct val="80000"/>
              <a:buFont typeface="Wingdings" panose="05000000000000000000" pitchFamily="2" charset="2"/>
              <a:buChar char="n"/>
            </a:pPr>
            <a:r>
              <a:rPr lang="en-US" altLang="zh-CN" sz="2400">
                <a:latin typeface="Times New Roman" panose="02020603050405020304" pitchFamily="18" charset="0"/>
              </a:rPr>
              <a:t> You should use setup to </a:t>
            </a:r>
            <a:r>
              <a:rPr lang="en-US" altLang="zh-CN" sz="2400">
                <a:solidFill>
                  <a:srgbClr val="FF0000"/>
                </a:solidFill>
                <a:latin typeface="Times New Roman" panose="02020603050405020304" pitchFamily="18" charset="0"/>
              </a:rPr>
              <a:t>bring up a minimal configuration</a:t>
            </a:r>
            <a:r>
              <a:rPr lang="en-US" altLang="zh-CN" sz="2400">
                <a:latin typeface="Times New Roman" panose="02020603050405020304" pitchFamily="18" charset="0"/>
              </a:rPr>
              <a:t>, then use various configuration-mode commands, rather than setup, for most router configuration tasks</a:t>
            </a:r>
          </a:p>
        </p:txBody>
      </p:sp>
      <p:sp>
        <p:nvSpPr>
          <p:cNvPr id="16388" name="Rectangle 4">
            <a:extLst>
              <a:ext uri="{FF2B5EF4-FFF2-40B4-BE49-F238E27FC236}">
                <a16:creationId xmlns:a16="http://schemas.microsoft.com/office/drawing/2014/main" id="{FE02CCFC-C0B1-4381-B861-6E7798B79067}"/>
              </a:ext>
            </a:extLst>
          </p:cNvPr>
          <p:cNvSpPr>
            <a:spLocks noGrp="1" noChangeArrowheads="1"/>
          </p:cNvSpPr>
          <p:nvPr>
            <p:ph type="title" idx="4294967295"/>
          </p:nvPr>
        </p:nvSpPr>
        <p:spPr/>
        <p:txBody>
          <a:bodyPr/>
          <a:lstStyle/>
          <a:p>
            <a:pPr eaLnBrk="1" hangingPunct="1"/>
            <a:r>
              <a:rPr lang="en-US" altLang="zh-CN"/>
              <a:t>Router Startup Procedure</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5D49C9AC-8192-4B92-9340-AFF5A9B67615}"/>
              </a:ext>
            </a:extLst>
          </p:cNvPr>
          <p:cNvSpPr>
            <a:spLocks noChangeArrowheads="1"/>
          </p:cNvSpPr>
          <p:nvPr/>
        </p:nvSpPr>
        <p:spPr bwMode="auto">
          <a:xfrm>
            <a:off x="288925" y="15938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FontTx/>
              <a:buNone/>
            </a:pPr>
            <a:endParaRPr lang="zh-CN" altLang="en-US" sz="1800"/>
          </a:p>
        </p:txBody>
      </p:sp>
      <p:pic>
        <p:nvPicPr>
          <p:cNvPr id="17411" name="Picture 3" descr="splash">
            <a:extLst>
              <a:ext uri="{FF2B5EF4-FFF2-40B4-BE49-F238E27FC236}">
                <a16:creationId xmlns:a16="http://schemas.microsoft.com/office/drawing/2014/main" id="{2698A2BA-A7A6-492B-ACF3-2B1DB1E906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4438" y="2071688"/>
            <a:ext cx="4916487" cy="3562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2" name="Rectangle 4">
            <a:extLst>
              <a:ext uri="{FF2B5EF4-FFF2-40B4-BE49-F238E27FC236}">
                <a16:creationId xmlns:a16="http://schemas.microsoft.com/office/drawing/2014/main" id="{308FAF27-F701-44A3-8309-726AB6A84A44}"/>
              </a:ext>
            </a:extLst>
          </p:cNvPr>
          <p:cNvSpPr>
            <a:spLocks noChangeArrowheads="1"/>
          </p:cNvSpPr>
          <p:nvPr/>
        </p:nvSpPr>
        <p:spPr bwMode="auto">
          <a:xfrm>
            <a:off x="642938" y="642938"/>
            <a:ext cx="4937125"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FontTx/>
              <a:buNone/>
            </a:pPr>
            <a:r>
              <a:rPr lang="en-US" altLang="zh-CN" sz="4400" b="1">
                <a:solidFill>
                  <a:schemeClr val="tx2"/>
                </a:solidFill>
                <a:latin typeface="Times New Roman" panose="02020603050405020304" pitchFamily="18" charset="0"/>
              </a:rPr>
              <a:t>Routing</a:t>
            </a:r>
            <a:endParaRPr lang="en-US" altLang="zh-CN" sz="4400">
              <a:solidFill>
                <a:schemeClr val="tx2"/>
              </a:solidFill>
              <a:latin typeface="Times New Roman" panose="02020603050405020304" pitchFamily="18"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8434" name="Picture 2" descr="04_10">
            <a:extLst>
              <a:ext uri="{FF2B5EF4-FFF2-40B4-BE49-F238E27FC236}">
                <a16:creationId xmlns:a16="http://schemas.microsoft.com/office/drawing/2014/main" id="{CF7CF5FC-5D91-49D7-9404-22586D6ED2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787900" cy="3292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5" name="Rectangle 3">
            <a:extLst>
              <a:ext uri="{FF2B5EF4-FFF2-40B4-BE49-F238E27FC236}">
                <a16:creationId xmlns:a16="http://schemas.microsoft.com/office/drawing/2014/main" id="{F699ACB6-6851-4217-A309-DB8F81E88BC9}"/>
              </a:ext>
            </a:extLst>
          </p:cNvPr>
          <p:cNvSpPr>
            <a:spLocks noChangeArrowheads="1"/>
          </p:cNvSpPr>
          <p:nvPr/>
        </p:nvSpPr>
        <p:spPr bwMode="auto">
          <a:xfrm>
            <a:off x="4716463" y="0"/>
            <a:ext cx="4198937" cy="328453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SzPct val="140000"/>
              <a:buFontTx/>
              <a:buBlip>
                <a:blip r:embed="rId4"/>
              </a:buBlip>
            </a:pPr>
            <a:r>
              <a:rPr lang="en-US" altLang="zh-CN" sz="2400" b="1">
                <a:solidFill>
                  <a:srgbClr val="000000"/>
                </a:solidFill>
                <a:latin typeface="Times New Roman" panose="02020603050405020304" pitchFamily="18" charset="0"/>
              </a:rPr>
              <a:t> A router generally relays a packet from one data link to another, using two basic functions, a </a:t>
            </a:r>
            <a:r>
              <a:rPr lang="en-US" altLang="zh-CN" sz="2400" b="1" i="1" u="sng">
                <a:solidFill>
                  <a:schemeClr val="folHlink"/>
                </a:solidFill>
                <a:latin typeface="Times New Roman" panose="02020603050405020304" pitchFamily="18" charset="0"/>
              </a:rPr>
              <a:t>path determination</a:t>
            </a:r>
            <a:r>
              <a:rPr lang="en-US" altLang="zh-CN" sz="2400" b="1">
                <a:solidFill>
                  <a:srgbClr val="000000"/>
                </a:solidFill>
                <a:latin typeface="Times New Roman" panose="02020603050405020304" pitchFamily="18" charset="0"/>
              </a:rPr>
              <a:t> function and a </a:t>
            </a:r>
            <a:r>
              <a:rPr lang="en-US" altLang="zh-CN" sz="2400" b="1" i="1" u="sng">
                <a:solidFill>
                  <a:schemeClr val="folHlink"/>
                </a:solidFill>
                <a:latin typeface="Times New Roman" panose="02020603050405020304" pitchFamily="18" charset="0"/>
              </a:rPr>
              <a:t>switching</a:t>
            </a:r>
            <a:r>
              <a:rPr lang="en-US" altLang="zh-CN" sz="2400" b="1">
                <a:solidFill>
                  <a:srgbClr val="000000"/>
                </a:solidFill>
                <a:latin typeface="Times New Roman" panose="02020603050405020304" pitchFamily="18" charset="0"/>
              </a:rPr>
              <a:t> function. </a:t>
            </a:r>
          </a:p>
          <a:p>
            <a:pPr eaLnBrk="1" hangingPunct="1">
              <a:spcBef>
                <a:spcPct val="0"/>
              </a:spcBef>
              <a:buClrTx/>
              <a:buSzPct val="140000"/>
              <a:buFontTx/>
              <a:buBlip>
                <a:blip r:embed="rId4"/>
              </a:buBlip>
            </a:pPr>
            <a:endParaRPr lang="en-US" altLang="zh-CN" sz="2400" b="1">
              <a:solidFill>
                <a:srgbClr val="000000"/>
              </a:solidFill>
              <a:latin typeface="Times New Roman" panose="02020603050405020304" pitchFamily="18" charset="0"/>
            </a:endParaRPr>
          </a:p>
        </p:txBody>
      </p:sp>
      <p:sp>
        <p:nvSpPr>
          <p:cNvPr id="18436" name="Rectangle 4">
            <a:extLst>
              <a:ext uri="{FF2B5EF4-FFF2-40B4-BE49-F238E27FC236}">
                <a16:creationId xmlns:a16="http://schemas.microsoft.com/office/drawing/2014/main" id="{51C6CCA1-0B37-4635-A57D-4738D1E1FA36}"/>
              </a:ext>
            </a:extLst>
          </p:cNvPr>
          <p:cNvSpPr>
            <a:spLocks noChangeArrowheads="1"/>
          </p:cNvSpPr>
          <p:nvPr/>
        </p:nvSpPr>
        <p:spPr bwMode="auto">
          <a:xfrm>
            <a:off x="323850" y="3500438"/>
            <a:ext cx="8820150" cy="301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FontTx/>
              <a:buBlip>
                <a:blip r:embed="rId4"/>
              </a:buBlip>
            </a:pPr>
            <a:r>
              <a:rPr lang="en-US" altLang="zh-CN" sz="2400" b="1">
                <a:solidFill>
                  <a:srgbClr val="000000"/>
                </a:solidFill>
                <a:latin typeface="Times New Roman" panose="02020603050405020304" pitchFamily="18" charset="0"/>
              </a:rPr>
              <a:t>The </a:t>
            </a:r>
            <a:r>
              <a:rPr lang="en-US" altLang="zh-CN" sz="2400" b="1" i="1" u="sng">
                <a:solidFill>
                  <a:schemeClr val="folHlink"/>
                </a:solidFill>
                <a:latin typeface="Times New Roman" panose="02020603050405020304" pitchFamily="18" charset="0"/>
              </a:rPr>
              <a:t>switching function</a:t>
            </a:r>
            <a:r>
              <a:rPr lang="en-US" altLang="zh-CN" sz="2400" b="1">
                <a:solidFill>
                  <a:srgbClr val="000000"/>
                </a:solidFill>
                <a:latin typeface="Times New Roman" panose="02020603050405020304" pitchFamily="18" charset="0"/>
              </a:rPr>
              <a:t> allows a router to </a:t>
            </a:r>
            <a:r>
              <a:rPr lang="en-US" altLang="zh-CN" sz="2400" b="1">
                <a:solidFill>
                  <a:srgbClr val="FF0000"/>
                </a:solidFill>
                <a:latin typeface="Times New Roman" panose="02020603050405020304" pitchFamily="18" charset="0"/>
              </a:rPr>
              <a:t>accept a packet on one interface</a:t>
            </a:r>
            <a:r>
              <a:rPr lang="en-US" altLang="zh-CN" sz="2400" b="1">
                <a:solidFill>
                  <a:srgbClr val="000000"/>
                </a:solidFill>
                <a:latin typeface="Times New Roman" panose="02020603050405020304" pitchFamily="18" charset="0"/>
              </a:rPr>
              <a:t> and </a:t>
            </a:r>
            <a:r>
              <a:rPr lang="en-US" altLang="zh-CN" sz="2400" b="1">
                <a:solidFill>
                  <a:srgbClr val="FF0000"/>
                </a:solidFill>
                <a:latin typeface="Times New Roman" panose="02020603050405020304" pitchFamily="18" charset="0"/>
              </a:rPr>
              <a:t>forward it through a second interface</a:t>
            </a:r>
            <a:r>
              <a:rPr lang="en-US" altLang="zh-CN" sz="2400" b="1">
                <a:solidFill>
                  <a:srgbClr val="000000"/>
                </a:solidFill>
                <a:latin typeface="Times New Roman" panose="02020603050405020304" pitchFamily="18" charset="0"/>
              </a:rPr>
              <a:t>. </a:t>
            </a:r>
          </a:p>
          <a:p>
            <a:pPr eaLnBrk="1" hangingPunct="1">
              <a:spcBef>
                <a:spcPct val="0"/>
              </a:spcBef>
              <a:buClrTx/>
              <a:buFontTx/>
              <a:buBlip>
                <a:blip r:embed="rId4"/>
              </a:buBlip>
            </a:pPr>
            <a:r>
              <a:rPr lang="en-US" altLang="zh-CN" sz="2400" b="1">
                <a:solidFill>
                  <a:srgbClr val="000000"/>
                </a:solidFill>
                <a:latin typeface="Times New Roman" panose="02020603050405020304" pitchFamily="18" charset="0"/>
              </a:rPr>
              <a:t>The </a:t>
            </a:r>
            <a:r>
              <a:rPr lang="en-US" altLang="zh-CN" sz="2400" b="1" i="1" u="sng">
                <a:solidFill>
                  <a:schemeClr val="folHlink"/>
                </a:solidFill>
                <a:latin typeface="Times New Roman" panose="02020603050405020304" pitchFamily="18" charset="0"/>
              </a:rPr>
              <a:t>path determination</a:t>
            </a:r>
            <a:r>
              <a:rPr lang="en-US" altLang="zh-CN" sz="2400" b="1">
                <a:solidFill>
                  <a:srgbClr val="000000"/>
                </a:solidFill>
                <a:latin typeface="Times New Roman" panose="02020603050405020304" pitchFamily="18" charset="0"/>
              </a:rPr>
              <a:t> function enables the router to </a:t>
            </a:r>
            <a:r>
              <a:rPr lang="en-US" altLang="zh-CN" sz="2400" b="1">
                <a:solidFill>
                  <a:srgbClr val="FF0000"/>
                </a:solidFill>
                <a:latin typeface="Times New Roman" panose="02020603050405020304" pitchFamily="18" charset="0"/>
              </a:rPr>
              <a:t>select the most appropriate interface</a:t>
            </a:r>
            <a:r>
              <a:rPr lang="en-US" altLang="zh-CN" sz="2400" b="1">
                <a:solidFill>
                  <a:srgbClr val="000000"/>
                </a:solidFill>
                <a:latin typeface="Times New Roman" panose="02020603050405020304" pitchFamily="18" charset="0"/>
              </a:rPr>
              <a:t> for </a:t>
            </a:r>
            <a:r>
              <a:rPr lang="en-US" altLang="zh-CN" sz="2400" b="1">
                <a:solidFill>
                  <a:srgbClr val="FF0000"/>
                </a:solidFill>
                <a:latin typeface="Times New Roman" panose="02020603050405020304" pitchFamily="18" charset="0"/>
              </a:rPr>
              <a:t>forwarding a packet</a:t>
            </a:r>
            <a:r>
              <a:rPr lang="en-US" altLang="zh-CN" sz="2400" b="1">
                <a:solidFill>
                  <a:srgbClr val="000000"/>
                </a:solidFill>
                <a:latin typeface="Times New Roman" panose="02020603050405020304" pitchFamily="18" charset="0"/>
              </a:rPr>
              <a:t>. </a:t>
            </a:r>
          </a:p>
          <a:p>
            <a:pPr eaLnBrk="1" hangingPunct="1">
              <a:spcBef>
                <a:spcPct val="0"/>
              </a:spcBef>
              <a:buClrTx/>
              <a:buFontTx/>
              <a:buBlip>
                <a:blip r:embed="rId4"/>
              </a:buBlip>
            </a:pPr>
            <a:r>
              <a:rPr lang="en-US" altLang="zh-CN" sz="2400" b="1">
                <a:latin typeface="Times New Roman" panose="02020603050405020304" pitchFamily="18" charset="0"/>
              </a:rPr>
              <a:t>The router uses the </a:t>
            </a:r>
            <a:r>
              <a:rPr lang="en-US" altLang="zh-CN" sz="2400" b="1" i="1" u="sng">
                <a:solidFill>
                  <a:schemeClr val="folHlink"/>
                </a:solidFill>
                <a:latin typeface="Times New Roman" panose="02020603050405020304" pitchFamily="18" charset="0"/>
              </a:rPr>
              <a:t>network portion</a:t>
            </a:r>
            <a:r>
              <a:rPr lang="en-US" altLang="zh-CN" sz="2400" b="1">
                <a:latin typeface="Times New Roman" panose="02020603050405020304" pitchFamily="18" charset="0"/>
              </a:rPr>
              <a:t> of the address to make path selections to pass the packet to the next router</a:t>
            </a:r>
            <a:r>
              <a:rPr lang="en-US" altLang="zh-CN" sz="2400" b="1">
                <a:solidFill>
                  <a:srgbClr val="FF0000"/>
                </a:solidFill>
                <a:latin typeface="Times New Roman" panose="02020603050405020304" pitchFamily="18" charset="0"/>
              </a:rPr>
              <a:t> </a:t>
            </a:r>
          </a:p>
          <a:p>
            <a:pPr eaLnBrk="1" hangingPunct="1">
              <a:spcBef>
                <a:spcPct val="0"/>
              </a:spcBef>
              <a:buClrTx/>
              <a:buFontTx/>
              <a:buBlip>
                <a:blip r:embed="rId4"/>
              </a:buBlip>
            </a:pPr>
            <a:r>
              <a:rPr lang="en-US" altLang="zh-CN" sz="2400" b="1">
                <a:latin typeface="Times New Roman" panose="02020603050405020304" pitchFamily="18" charset="0"/>
              </a:rPr>
              <a:t>The </a:t>
            </a:r>
            <a:r>
              <a:rPr lang="en-US" altLang="zh-CN" sz="2400" b="1" i="1" u="sng">
                <a:solidFill>
                  <a:schemeClr val="folHlink"/>
                </a:solidFill>
                <a:latin typeface="Times New Roman" panose="02020603050405020304" pitchFamily="18" charset="0"/>
              </a:rPr>
              <a:t>node portion</a:t>
            </a:r>
            <a:r>
              <a:rPr lang="en-US" altLang="zh-CN" sz="2400" b="1">
                <a:latin typeface="Times New Roman" panose="02020603050405020304" pitchFamily="18" charset="0"/>
              </a:rPr>
              <a:t> of the address is used by the the router directly connected to the destination network to deliver the packet to the correct host. </a:t>
            </a:r>
            <a:r>
              <a:rPr lang="en-US" altLang="zh-CN" sz="2400" b="1">
                <a:solidFill>
                  <a:srgbClr val="FF0000"/>
                </a:solidFill>
                <a:latin typeface="Times New Roman" panose="02020603050405020304" pitchFamily="18" charset="0"/>
              </a:rPr>
              <a:t> </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a:extLst>
              <a:ext uri="{FF2B5EF4-FFF2-40B4-BE49-F238E27FC236}">
                <a16:creationId xmlns:a16="http://schemas.microsoft.com/office/drawing/2014/main" id="{38E9E27A-BF05-4114-A20C-3EC5D03F223A}"/>
              </a:ext>
            </a:extLst>
          </p:cNvPr>
          <p:cNvSpPr>
            <a:spLocks noChangeArrowheads="1"/>
          </p:cNvSpPr>
          <p:nvPr/>
        </p:nvSpPr>
        <p:spPr bwMode="auto">
          <a:xfrm>
            <a:off x="3165475" y="2794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FontTx/>
              <a:buNone/>
            </a:pPr>
            <a:endParaRPr lang="zh-CN" altLang="en-US" sz="1800"/>
          </a:p>
        </p:txBody>
      </p:sp>
      <p:sp>
        <p:nvSpPr>
          <p:cNvPr id="19459" name="Rectangle 3">
            <a:extLst>
              <a:ext uri="{FF2B5EF4-FFF2-40B4-BE49-F238E27FC236}">
                <a16:creationId xmlns:a16="http://schemas.microsoft.com/office/drawing/2014/main" id="{FCC6FF87-9108-429B-849C-A964C9BFCFEB}"/>
              </a:ext>
            </a:extLst>
          </p:cNvPr>
          <p:cNvSpPr>
            <a:spLocks noChangeArrowheads="1"/>
          </p:cNvSpPr>
          <p:nvPr/>
        </p:nvSpPr>
        <p:spPr bwMode="auto">
          <a:xfrm>
            <a:off x="3165475" y="-4508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FontTx/>
              <a:buNone/>
            </a:pPr>
            <a:endParaRPr lang="zh-CN" altLang="en-US" sz="1800"/>
          </a:p>
        </p:txBody>
      </p:sp>
      <p:graphicFrame>
        <p:nvGraphicFramePr>
          <p:cNvPr id="19460" name="Object 4">
            <a:extLst>
              <a:ext uri="{FF2B5EF4-FFF2-40B4-BE49-F238E27FC236}">
                <a16:creationId xmlns:a16="http://schemas.microsoft.com/office/drawing/2014/main" id="{8DD8FE5B-4C78-4882-9CAD-B41ED1F5EF57}"/>
              </a:ext>
            </a:extLst>
          </p:cNvPr>
          <p:cNvGraphicFramePr>
            <a:graphicFrameLocks noChangeAspect="1"/>
          </p:cNvGraphicFramePr>
          <p:nvPr/>
        </p:nvGraphicFramePr>
        <p:xfrm>
          <a:off x="1066800" y="2209800"/>
          <a:ext cx="5953125" cy="3729038"/>
        </p:xfrm>
        <a:graphic>
          <a:graphicData uri="http://schemas.openxmlformats.org/presentationml/2006/ole">
            <mc:AlternateContent xmlns:mc="http://schemas.openxmlformats.org/markup-compatibility/2006">
              <mc:Choice xmlns:v="urn:schemas-microsoft-com:vml" Requires="v">
                <p:oleObj spid="_x0000_s19463" name="BMP 图像" r:id="rId4" imgW="7373379" imgH="4619048" progId="Paint.Picture">
                  <p:embed/>
                </p:oleObj>
              </mc:Choice>
              <mc:Fallback>
                <p:oleObj name="BMP 图像" r:id="rId4" imgW="7373379" imgH="4619048" progId="Paint.Picture">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6800" y="2209800"/>
                        <a:ext cx="5953125" cy="3729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9461" name="Rectangle 5">
            <a:extLst>
              <a:ext uri="{FF2B5EF4-FFF2-40B4-BE49-F238E27FC236}">
                <a16:creationId xmlns:a16="http://schemas.microsoft.com/office/drawing/2014/main" id="{0221DE6F-C0F8-4933-B37A-59E2661E9B4E}"/>
              </a:ext>
            </a:extLst>
          </p:cNvPr>
          <p:cNvSpPr>
            <a:spLocks noGrp="1" noChangeArrowheads="1"/>
          </p:cNvSpPr>
          <p:nvPr>
            <p:ph type="title" idx="4294967295"/>
          </p:nvPr>
        </p:nvSpPr>
        <p:spPr/>
        <p:txBody>
          <a:bodyPr/>
          <a:lstStyle/>
          <a:p>
            <a:pPr eaLnBrk="1" hangingPunct="1"/>
            <a:r>
              <a:rPr lang="en-US" altLang="zh-CN"/>
              <a:t>Static and Dynamic Route</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descr="04_15">
            <a:extLst>
              <a:ext uri="{FF2B5EF4-FFF2-40B4-BE49-F238E27FC236}">
                <a16:creationId xmlns:a16="http://schemas.microsoft.com/office/drawing/2014/main" id="{984162FB-E81B-4B4D-99B9-F9007FA43F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63938" y="1700213"/>
            <a:ext cx="4897437" cy="3328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3" name="Rectangle 3">
            <a:extLst>
              <a:ext uri="{FF2B5EF4-FFF2-40B4-BE49-F238E27FC236}">
                <a16:creationId xmlns:a16="http://schemas.microsoft.com/office/drawing/2014/main" id="{FCAF68B8-AFE9-4418-8290-9F9E35C2D752}"/>
              </a:ext>
            </a:extLst>
          </p:cNvPr>
          <p:cNvSpPr>
            <a:spLocks noChangeArrowheads="1"/>
          </p:cNvSpPr>
          <p:nvPr/>
        </p:nvSpPr>
        <p:spPr bwMode="auto">
          <a:xfrm>
            <a:off x="3165475" y="-20939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FontTx/>
              <a:buNone/>
            </a:pPr>
            <a:endParaRPr lang="zh-CN" altLang="en-US" sz="1800"/>
          </a:p>
        </p:txBody>
      </p:sp>
      <p:sp>
        <p:nvSpPr>
          <p:cNvPr id="20484" name="Rectangle 4">
            <a:extLst>
              <a:ext uri="{FF2B5EF4-FFF2-40B4-BE49-F238E27FC236}">
                <a16:creationId xmlns:a16="http://schemas.microsoft.com/office/drawing/2014/main" id="{0D0ED3D3-6C70-4B99-8333-2D0BF84A4975}"/>
              </a:ext>
            </a:extLst>
          </p:cNvPr>
          <p:cNvSpPr>
            <a:spLocks noChangeArrowheads="1"/>
          </p:cNvSpPr>
          <p:nvPr/>
        </p:nvSpPr>
        <p:spPr bwMode="auto">
          <a:xfrm>
            <a:off x="304800" y="4953000"/>
            <a:ext cx="8839200" cy="1139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nchor="ctr"/>
          <a:lstStyle>
            <a:lvl1pPr eaLnBrk="0" hangingPunct="0">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FontTx/>
              <a:buBlip>
                <a:blip r:embed="rId4"/>
              </a:buBlip>
            </a:pPr>
            <a:r>
              <a:rPr lang="en-US" altLang="zh-CN" sz="2400" b="1">
                <a:latin typeface="Times New Roman" panose="02020603050405020304" pitchFamily="18" charset="0"/>
              </a:rPr>
              <a:t>When a network is accessible by only one path, a static route to the network can be sufficient. </a:t>
            </a:r>
          </a:p>
          <a:p>
            <a:pPr eaLnBrk="1" hangingPunct="1">
              <a:spcBef>
                <a:spcPct val="0"/>
              </a:spcBef>
              <a:buClrTx/>
              <a:buFontTx/>
              <a:buBlip>
                <a:blip r:embed="rId4"/>
              </a:buBlip>
            </a:pPr>
            <a:r>
              <a:rPr lang="en-US" altLang="zh-CN" sz="2400" b="1">
                <a:latin typeface="Times New Roman" panose="02020603050405020304" pitchFamily="18" charset="0"/>
              </a:rPr>
              <a:t>This type of partition is called a </a:t>
            </a:r>
            <a:r>
              <a:rPr lang="en-US" altLang="zh-CN" sz="2400" b="1" i="1" u="sng">
                <a:solidFill>
                  <a:schemeClr val="folHlink"/>
                </a:solidFill>
                <a:latin typeface="Times New Roman" panose="02020603050405020304" pitchFamily="18" charset="0"/>
              </a:rPr>
              <a:t>stub network</a:t>
            </a:r>
            <a:r>
              <a:rPr lang="en-US" altLang="zh-CN" sz="2400" b="1">
                <a:latin typeface="Times New Roman" panose="02020603050405020304" pitchFamily="18" charset="0"/>
              </a:rPr>
              <a:t>. </a:t>
            </a:r>
          </a:p>
        </p:txBody>
      </p:sp>
      <p:sp>
        <p:nvSpPr>
          <p:cNvPr id="20485" name="Rectangle 5">
            <a:extLst>
              <a:ext uri="{FF2B5EF4-FFF2-40B4-BE49-F238E27FC236}">
                <a16:creationId xmlns:a16="http://schemas.microsoft.com/office/drawing/2014/main" id="{3A9B5D66-1EAA-4B39-AB82-7E33288BC421}"/>
              </a:ext>
            </a:extLst>
          </p:cNvPr>
          <p:cNvSpPr>
            <a:spLocks noChangeArrowheads="1"/>
          </p:cNvSpPr>
          <p:nvPr/>
        </p:nvSpPr>
        <p:spPr bwMode="auto">
          <a:xfrm>
            <a:off x="323850" y="1989138"/>
            <a:ext cx="3279775" cy="301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nchor="ctr"/>
          <a:lstStyle>
            <a:lvl1pPr eaLnBrk="0" hangingPunct="0">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FontTx/>
              <a:buBlip>
                <a:blip r:embed="rId4"/>
              </a:buBlip>
            </a:pPr>
            <a:r>
              <a:rPr lang="en-US" altLang="zh-CN" sz="2400" b="1">
                <a:latin typeface="Times New Roman" panose="02020603050405020304" pitchFamily="18" charset="0"/>
              </a:rPr>
              <a:t> Whereas dynamic routing tends to reveal everything known about an internetwork, for security reasons, you may want to hide parts of an internetwork. </a:t>
            </a:r>
          </a:p>
          <a:p>
            <a:pPr eaLnBrk="1" hangingPunct="1">
              <a:spcBef>
                <a:spcPct val="0"/>
              </a:spcBef>
              <a:buClrTx/>
              <a:buFontTx/>
              <a:buBlip>
                <a:blip r:embed="rId4"/>
              </a:buBlip>
            </a:pPr>
            <a:endParaRPr lang="en-US" altLang="zh-CN" sz="2400" b="1">
              <a:latin typeface="Times New Roman" panose="02020603050405020304" pitchFamily="18" charset="0"/>
            </a:endParaRPr>
          </a:p>
        </p:txBody>
      </p:sp>
      <p:sp>
        <p:nvSpPr>
          <p:cNvPr id="20486" name="Rectangle 6">
            <a:extLst>
              <a:ext uri="{FF2B5EF4-FFF2-40B4-BE49-F238E27FC236}">
                <a16:creationId xmlns:a16="http://schemas.microsoft.com/office/drawing/2014/main" id="{C4E0071F-AFF6-47FF-AEF2-CCDA59FFE2D5}"/>
              </a:ext>
            </a:extLst>
          </p:cNvPr>
          <p:cNvSpPr>
            <a:spLocks noGrp="1" noChangeArrowheads="1"/>
          </p:cNvSpPr>
          <p:nvPr>
            <p:ph type="title" idx="4294967295"/>
          </p:nvPr>
        </p:nvSpPr>
        <p:spPr/>
        <p:txBody>
          <a:bodyPr/>
          <a:lstStyle/>
          <a:p>
            <a:pPr eaLnBrk="1" hangingPunct="1"/>
            <a:r>
              <a:rPr lang="en-US" altLang="zh-CN"/>
              <a:t>Static and Dynamic Route</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3">
            <a:extLst>
              <a:ext uri="{FF2B5EF4-FFF2-40B4-BE49-F238E27FC236}">
                <a16:creationId xmlns:a16="http://schemas.microsoft.com/office/drawing/2014/main" id="{1E327B3E-4776-4A47-B00B-3EB909A63C4D}"/>
              </a:ext>
            </a:extLst>
          </p:cNvPr>
          <p:cNvSpPr>
            <a:spLocks noChangeArrowheads="1"/>
          </p:cNvSpPr>
          <p:nvPr/>
        </p:nvSpPr>
        <p:spPr bwMode="auto">
          <a:xfrm>
            <a:off x="1855788" y="260032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FontTx/>
              <a:buNone/>
            </a:pPr>
            <a:endParaRPr lang="zh-CN" altLang="en-US" sz="1800"/>
          </a:p>
        </p:txBody>
      </p:sp>
      <p:grpSp>
        <p:nvGrpSpPr>
          <p:cNvPr id="21507" name="Group 4">
            <a:extLst>
              <a:ext uri="{FF2B5EF4-FFF2-40B4-BE49-F238E27FC236}">
                <a16:creationId xmlns:a16="http://schemas.microsoft.com/office/drawing/2014/main" id="{C0CD8F9C-0411-436A-ACB1-7618C62F60ED}"/>
              </a:ext>
            </a:extLst>
          </p:cNvPr>
          <p:cNvGrpSpPr>
            <a:grpSpLocks/>
          </p:cNvGrpSpPr>
          <p:nvPr/>
        </p:nvGrpSpPr>
        <p:grpSpPr bwMode="auto">
          <a:xfrm>
            <a:off x="142875" y="3786188"/>
            <a:ext cx="8686800" cy="2743200"/>
            <a:chOff x="-3" y="-3"/>
            <a:chExt cx="3423" cy="1044"/>
          </a:xfrm>
        </p:grpSpPr>
        <p:grpSp>
          <p:nvGrpSpPr>
            <p:cNvPr id="21513" name="Group 5">
              <a:extLst>
                <a:ext uri="{FF2B5EF4-FFF2-40B4-BE49-F238E27FC236}">
                  <a16:creationId xmlns:a16="http://schemas.microsoft.com/office/drawing/2014/main" id="{1AF837C8-4995-4A2F-B17A-6EEBE25E77D3}"/>
                </a:ext>
              </a:extLst>
            </p:cNvPr>
            <p:cNvGrpSpPr>
              <a:grpSpLocks/>
            </p:cNvGrpSpPr>
            <p:nvPr/>
          </p:nvGrpSpPr>
          <p:grpSpPr bwMode="auto">
            <a:xfrm>
              <a:off x="0" y="0"/>
              <a:ext cx="3417" cy="1038"/>
              <a:chOff x="0" y="0"/>
              <a:chExt cx="3417" cy="1038"/>
            </a:xfrm>
          </p:grpSpPr>
          <p:grpSp>
            <p:nvGrpSpPr>
              <p:cNvPr id="21515" name="Group 6">
                <a:extLst>
                  <a:ext uri="{FF2B5EF4-FFF2-40B4-BE49-F238E27FC236}">
                    <a16:creationId xmlns:a16="http://schemas.microsoft.com/office/drawing/2014/main" id="{F1C3F38E-B0F3-48E9-A8D3-BE6AC8166E16}"/>
                  </a:ext>
                </a:extLst>
              </p:cNvPr>
              <p:cNvGrpSpPr>
                <a:grpSpLocks/>
              </p:cNvGrpSpPr>
              <p:nvPr/>
            </p:nvGrpSpPr>
            <p:grpSpPr bwMode="auto">
              <a:xfrm>
                <a:off x="0" y="0"/>
                <a:ext cx="965" cy="173"/>
                <a:chOff x="0" y="0"/>
                <a:chExt cx="965" cy="173"/>
              </a:xfrm>
            </p:grpSpPr>
            <p:sp>
              <p:nvSpPr>
                <p:cNvPr id="21549" name="Rectangle 7">
                  <a:extLst>
                    <a:ext uri="{FF2B5EF4-FFF2-40B4-BE49-F238E27FC236}">
                      <a16:creationId xmlns:a16="http://schemas.microsoft.com/office/drawing/2014/main" id="{9605CE6D-575A-4A1A-B6DD-805C809B3F05}"/>
                    </a:ext>
                  </a:extLst>
                </p:cNvPr>
                <p:cNvSpPr>
                  <a:spLocks noChangeArrowheads="1"/>
                </p:cNvSpPr>
                <p:nvPr/>
              </p:nvSpPr>
              <p:spPr bwMode="auto">
                <a:xfrm>
                  <a:off x="0" y="0"/>
                  <a:ext cx="965"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ClrTx/>
                    <a:buFontTx/>
                    <a:buNone/>
                  </a:pPr>
                  <a:r>
                    <a:rPr lang="en-US" altLang="zh-CN" sz="2000" b="1">
                      <a:solidFill>
                        <a:srgbClr val="000000"/>
                      </a:solidFill>
                      <a:latin typeface="Arial" panose="020B0604020202020204" pitchFamily="34" charset="0"/>
                    </a:rPr>
                    <a:t>ip route Command</a:t>
                  </a:r>
                  <a:endParaRPr lang="en-US" altLang="zh-CN" sz="2000">
                    <a:latin typeface="Times New Roman" panose="02020603050405020304" pitchFamily="18" charset="0"/>
                  </a:endParaRPr>
                </a:p>
              </p:txBody>
            </p:sp>
            <p:sp>
              <p:nvSpPr>
                <p:cNvPr id="21550" name="Rectangle 8">
                  <a:extLst>
                    <a:ext uri="{FF2B5EF4-FFF2-40B4-BE49-F238E27FC236}">
                      <a16:creationId xmlns:a16="http://schemas.microsoft.com/office/drawing/2014/main" id="{1977F95A-5301-4BA4-9DBA-7535610F79AC}"/>
                    </a:ext>
                  </a:extLst>
                </p:cNvPr>
                <p:cNvSpPr>
                  <a:spLocks noChangeArrowheads="1"/>
                </p:cNvSpPr>
                <p:nvPr/>
              </p:nvSpPr>
              <p:spPr bwMode="auto">
                <a:xfrm>
                  <a:off x="0" y="0"/>
                  <a:ext cx="965" cy="173"/>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FontTx/>
                    <a:buNone/>
                  </a:pPr>
                  <a:endParaRPr lang="zh-CN" altLang="en-US" sz="1800"/>
                </a:p>
              </p:txBody>
            </p:sp>
          </p:grpSp>
          <p:grpSp>
            <p:nvGrpSpPr>
              <p:cNvPr id="21516" name="Group 9">
                <a:extLst>
                  <a:ext uri="{FF2B5EF4-FFF2-40B4-BE49-F238E27FC236}">
                    <a16:creationId xmlns:a16="http://schemas.microsoft.com/office/drawing/2014/main" id="{DB14075F-AD25-473C-BD5B-3EA4227FBBF5}"/>
                  </a:ext>
                </a:extLst>
              </p:cNvPr>
              <p:cNvGrpSpPr>
                <a:grpSpLocks/>
              </p:cNvGrpSpPr>
              <p:nvPr/>
            </p:nvGrpSpPr>
            <p:grpSpPr bwMode="auto">
              <a:xfrm>
                <a:off x="965" y="0"/>
                <a:ext cx="2452" cy="173"/>
                <a:chOff x="965" y="0"/>
                <a:chExt cx="2452" cy="173"/>
              </a:xfrm>
            </p:grpSpPr>
            <p:sp>
              <p:nvSpPr>
                <p:cNvPr id="21547" name="Rectangle 10">
                  <a:extLst>
                    <a:ext uri="{FF2B5EF4-FFF2-40B4-BE49-F238E27FC236}">
                      <a16:creationId xmlns:a16="http://schemas.microsoft.com/office/drawing/2014/main" id="{BAEB1A60-0D34-45FC-B466-24256854CB07}"/>
                    </a:ext>
                  </a:extLst>
                </p:cNvPr>
                <p:cNvSpPr>
                  <a:spLocks noChangeArrowheads="1"/>
                </p:cNvSpPr>
                <p:nvPr/>
              </p:nvSpPr>
              <p:spPr bwMode="auto">
                <a:xfrm>
                  <a:off x="965" y="0"/>
                  <a:ext cx="2452"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ClrTx/>
                    <a:buFontTx/>
                    <a:buNone/>
                  </a:pPr>
                  <a:r>
                    <a:rPr lang="en-US" altLang="zh-CN" sz="2000" b="1">
                      <a:solidFill>
                        <a:srgbClr val="000000"/>
                      </a:solidFill>
                      <a:latin typeface="Arial" panose="020B0604020202020204" pitchFamily="34" charset="0"/>
                    </a:rPr>
                    <a:t>Description</a:t>
                  </a:r>
                  <a:endParaRPr lang="en-US" altLang="zh-CN" sz="2000">
                    <a:latin typeface="Times New Roman" panose="02020603050405020304" pitchFamily="18" charset="0"/>
                  </a:endParaRPr>
                </a:p>
              </p:txBody>
            </p:sp>
            <p:sp>
              <p:nvSpPr>
                <p:cNvPr id="21548" name="Rectangle 11">
                  <a:extLst>
                    <a:ext uri="{FF2B5EF4-FFF2-40B4-BE49-F238E27FC236}">
                      <a16:creationId xmlns:a16="http://schemas.microsoft.com/office/drawing/2014/main" id="{753893B8-3B1B-404D-9552-D1C752DE636D}"/>
                    </a:ext>
                  </a:extLst>
                </p:cNvPr>
                <p:cNvSpPr>
                  <a:spLocks noChangeArrowheads="1"/>
                </p:cNvSpPr>
                <p:nvPr/>
              </p:nvSpPr>
              <p:spPr bwMode="auto">
                <a:xfrm>
                  <a:off x="965" y="0"/>
                  <a:ext cx="2452" cy="173"/>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FontTx/>
                    <a:buNone/>
                  </a:pPr>
                  <a:endParaRPr lang="zh-CN" altLang="en-US" sz="1800"/>
                </a:p>
              </p:txBody>
            </p:sp>
          </p:grpSp>
          <p:grpSp>
            <p:nvGrpSpPr>
              <p:cNvPr id="21517" name="Group 12">
                <a:extLst>
                  <a:ext uri="{FF2B5EF4-FFF2-40B4-BE49-F238E27FC236}">
                    <a16:creationId xmlns:a16="http://schemas.microsoft.com/office/drawing/2014/main" id="{A57AF039-E81C-45BB-AA50-DF1FFD73121C}"/>
                  </a:ext>
                </a:extLst>
              </p:cNvPr>
              <p:cNvGrpSpPr>
                <a:grpSpLocks/>
              </p:cNvGrpSpPr>
              <p:nvPr/>
            </p:nvGrpSpPr>
            <p:grpSpPr bwMode="auto">
              <a:xfrm>
                <a:off x="0" y="173"/>
                <a:ext cx="965" cy="173"/>
                <a:chOff x="0" y="173"/>
                <a:chExt cx="965" cy="173"/>
              </a:xfrm>
            </p:grpSpPr>
            <p:sp>
              <p:nvSpPr>
                <p:cNvPr id="21545" name="Rectangle 13">
                  <a:extLst>
                    <a:ext uri="{FF2B5EF4-FFF2-40B4-BE49-F238E27FC236}">
                      <a16:creationId xmlns:a16="http://schemas.microsoft.com/office/drawing/2014/main" id="{FD7A6662-2B5B-4115-8E56-DD92A21A76D5}"/>
                    </a:ext>
                  </a:extLst>
                </p:cNvPr>
                <p:cNvSpPr>
                  <a:spLocks noChangeArrowheads="1"/>
                </p:cNvSpPr>
                <p:nvPr/>
              </p:nvSpPr>
              <p:spPr bwMode="auto">
                <a:xfrm>
                  <a:off x="0" y="173"/>
                  <a:ext cx="965"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FontTx/>
                    <a:buNone/>
                  </a:pPr>
                  <a:r>
                    <a:rPr lang="en-US" altLang="zh-CN" sz="2000" b="1">
                      <a:solidFill>
                        <a:srgbClr val="000000"/>
                      </a:solidFill>
                      <a:latin typeface="Times New Roman" panose="02020603050405020304" pitchFamily="18" charset="0"/>
                    </a:rPr>
                    <a:t>network</a:t>
                  </a:r>
                  <a:endParaRPr lang="en-US" altLang="zh-CN" sz="2000">
                    <a:latin typeface="Times New Roman" panose="02020603050405020304" pitchFamily="18" charset="0"/>
                  </a:endParaRPr>
                </a:p>
              </p:txBody>
            </p:sp>
            <p:sp>
              <p:nvSpPr>
                <p:cNvPr id="21546" name="Rectangle 14">
                  <a:extLst>
                    <a:ext uri="{FF2B5EF4-FFF2-40B4-BE49-F238E27FC236}">
                      <a16:creationId xmlns:a16="http://schemas.microsoft.com/office/drawing/2014/main" id="{23751C35-A0D8-464B-BCAA-D5AF0ACB5C90}"/>
                    </a:ext>
                  </a:extLst>
                </p:cNvPr>
                <p:cNvSpPr>
                  <a:spLocks noChangeArrowheads="1"/>
                </p:cNvSpPr>
                <p:nvPr/>
              </p:nvSpPr>
              <p:spPr bwMode="auto">
                <a:xfrm>
                  <a:off x="0" y="173"/>
                  <a:ext cx="965" cy="173"/>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FontTx/>
                    <a:buNone/>
                  </a:pPr>
                  <a:endParaRPr lang="zh-CN" altLang="en-US" sz="1800"/>
                </a:p>
              </p:txBody>
            </p:sp>
          </p:grpSp>
          <p:grpSp>
            <p:nvGrpSpPr>
              <p:cNvPr id="21518" name="Group 15">
                <a:extLst>
                  <a:ext uri="{FF2B5EF4-FFF2-40B4-BE49-F238E27FC236}">
                    <a16:creationId xmlns:a16="http://schemas.microsoft.com/office/drawing/2014/main" id="{6F12147A-B1B9-4738-B133-A5A00C999ECC}"/>
                  </a:ext>
                </a:extLst>
              </p:cNvPr>
              <p:cNvGrpSpPr>
                <a:grpSpLocks/>
              </p:cNvGrpSpPr>
              <p:nvPr/>
            </p:nvGrpSpPr>
            <p:grpSpPr bwMode="auto">
              <a:xfrm>
                <a:off x="965" y="173"/>
                <a:ext cx="2452" cy="173"/>
                <a:chOff x="965" y="173"/>
                <a:chExt cx="2452" cy="173"/>
              </a:xfrm>
            </p:grpSpPr>
            <p:sp>
              <p:nvSpPr>
                <p:cNvPr id="21543" name="Rectangle 16">
                  <a:extLst>
                    <a:ext uri="{FF2B5EF4-FFF2-40B4-BE49-F238E27FC236}">
                      <a16:creationId xmlns:a16="http://schemas.microsoft.com/office/drawing/2014/main" id="{643FC9DD-8C56-40DC-9FE6-F5B4A7B7E1DC}"/>
                    </a:ext>
                  </a:extLst>
                </p:cNvPr>
                <p:cNvSpPr>
                  <a:spLocks noChangeArrowheads="1"/>
                </p:cNvSpPr>
                <p:nvPr/>
              </p:nvSpPr>
              <p:spPr bwMode="auto">
                <a:xfrm>
                  <a:off x="965" y="173"/>
                  <a:ext cx="2452"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FontTx/>
                    <a:buNone/>
                  </a:pPr>
                  <a:r>
                    <a:rPr lang="en-US" altLang="zh-CN" sz="2000">
                      <a:solidFill>
                        <a:srgbClr val="000000"/>
                      </a:solidFill>
                      <a:latin typeface="Times New Roman" panose="02020603050405020304" pitchFamily="18" charset="0"/>
                    </a:rPr>
                    <a:t>destination network or subnet</a:t>
                  </a:r>
                  <a:endParaRPr lang="en-US" altLang="zh-CN" sz="2000">
                    <a:latin typeface="Times New Roman" panose="02020603050405020304" pitchFamily="18" charset="0"/>
                  </a:endParaRPr>
                </a:p>
              </p:txBody>
            </p:sp>
            <p:sp>
              <p:nvSpPr>
                <p:cNvPr id="21544" name="Rectangle 17">
                  <a:extLst>
                    <a:ext uri="{FF2B5EF4-FFF2-40B4-BE49-F238E27FC236}">
                      <a16:creationId xmlns:a16="http://schemas.microsoft.com/office/drawing/2014/main" id="{0E1C4EB5-F584-413B-ACE3-63EAAFBF9979}"/>
                    </a:ext>
                  </a:extLst>
                </p:cNvPr>
                <p:cNvSpPr>
                  <a:spLocks noChangeArrowheads="1"/>
                </p:cNvSpPr>
                <p:nvPr/>
              </p:nvSpPr>
              <p:spPr bwMode="auto">
                <a:xfrm>
                  <a:off x="965" y="173"/>
                  <a:ext cx="2452" cy="173"/>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FontTx/>
                    <a:buNone/>
                  </a:pPr>
                  <a:endParaRPr lang="zh-CN" altLang="en-US" sz="1800"/>
                </a:p>
              </p:txBody>
            </p:sp>
          </p:grpSp>
          <p:grpSp>
            <p:nvGrpSpPr>
              <p:cNvPr id="21519" name="Group 18">
                <a:extLst>
                  <a:ext uri="{FF2B5EF4-FFF2-40B4-BE49-F238E27FC236}">
                    <a16:creationId xmlns:a16="http://schemas.microsoft.com/office/drawing/2014/main" id="{41ED49BB-2C7B-4E38-B375-462D95E6E002}"/>
                  </a:ext>
                </a:extLst>
              </p:cNvPr>
              <p:cNvGrpSpPr>
                <a:grpSpLocks/>
              </p:cNvGrpSpPr>
              <p:nvPr/>
            </p:nvGrpSpPr>
            <p:grpSpPr bwMode="auto">
              <a:xfrm>
                <a:off x="0" y="346"/>
                <a:ext cx="965" cy="173"/>
                <a:chOff x="0" y="346"/>
                <a:chExt cx="965" cy="173"/>
              </a:xfrm>
            </p:grpSpPr>
            <p:sp>
              <p:nvSpPr>
                <p:cNvPr id="21541" name="Rectangle 19">
                  <a:extLst>
                    <a:ext uri="{FF2B5EF4-FFF2-40B4-BE49-F238E27FC236}">
                      <a16:creationId xmlns:a16="http://schemas.microsoft.com/office/drawing/2014/main" id="{5EF1C81F-284A-4951-86B6-CF283AEF678A}"/>
                    </a:ext>
                  </a:extLst>
                </p:cNvPr>
                <p:cNvSpPr>
                  <a:spLocks noChangeArrowheads="1"/>
                </p:cNvSpPr>
                <p:nvPr/>
              </p:nvSpPr>
              <p:spPr bwMode="auto">
                <a:xfrm>
                  <a:off x="0" y="346"/>
                  <a:ext cx="965"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FontTx/>
                    <a:buNone/>
                  </a:pPr>
                  <a:r>
                    <a:rPr lang="en-US" altLang="zh-CN" sz="2000" b="1">
                      <a:solidFill>
                        <a:srgbClr val="000000"/>
                      </a:solidFill>
                      <a:latin typeface="Times New Roman" panose="02020603050405020304" pitchFamily="18" charset="0"/>
                    </a:rPr>
                    <a:t>mask</a:t>
                  </a:r>
                  <a:endParaRPr lang="en-US" altLang="zh-CN" sz="2000">
                    <a:latin typeface="Times New Roman" panose="02020603050405020304" pitchFamily="18" charset="0"/>
                  </a:endParaRPr>
                </a:p>
              </p:txBody>
            </p:sp>
            <p:sp>
              <p:nvSpPr>
                <p:cNvPr id="21542" name="Rectangle 20">
                  <a:extLst>
                    <a:ext uri="{FF2B5EF4-FFF2-40B4-BE49-F238E27FC236}">
                      <a16:creationId xmlns:a16="http://schemas.microsoft.com/office/drawing/2014/main" id="{6A4A92E9-C829-4046-98CA-A648A13D6DBC}"/>
                    </a:ext>
                  </a:extLst>
                </p:cNvPr>
                <p:cNvSpPr>
                  <a:spLocks noChangeArrowheads="1"/>
                </p:cNvSpPr>
                <p:nvPr/>
              </p:nvSpPr>
              <p:spPr bwMode="auto">
                <a:xfrm>
                  <a:off x="0" y="346"/>
                  <a:ext cx="965" cy="173"/>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FontTx/>
                    <a:buNone/>
                  </a:pPr>
                  <a:endParaRPr lang="zh-CN" altLang="en-US" sz="1800"/>
                </a:p>
              </p:txBody>
            </p:sp>
          </p:grpSp>
          <p:grpSp>
            <p:nvGrpSpPr>
              <p:cNvPr id="21520" name="Group 21">
                <a:extLst>
                  <a:ext uri="{FF2B5EF4-FFF2-40B4-BE49-F238E27FC236}">
                    <a16:creationId xmlns:a16="http://schemas.microsoft.com/office/drawing/2014/main" id="{D4A3668A-491E-4343-A23F-1D9F2719EFAA}"/>
                  </a:ext>
                </a:extLst>
              </p:cNvPr>
              <p:cNvGrpSpPr>
                <a:grpSpLocks/>
              </p:cNvGrpSpPr>
              <p:nvPr/>
            </p:nvGrpSpPr>
            <p:grpSpPr bwMode="auto">
              <a:xfrm>
                <a:off x="965" y="346"/>
                <a:ext cx="2452" cy="173"/>
                <a:chOff x="965" y="346"/>
                <a:chExt cx="2452" cy="173"/>
              </a:xfrm>
            </p:grpSpPr>
            <p:sp>
              <p:nvSpPr>
                <p:cNvPr id="21539" name="Rectangle 22">
                  <a:extLst>
                    <a:ext uri="{FF2B5EF4-FFF2-40B4-BE49-F238E27FC236}">
                      <a16:creationId xmlns:a16="http://schemas.microsoft.com/office/drawing/2014/main" id="{BEF0974F-027A-40F8-97DD-3828FBA73E7E}"/>
                    </a:ext>
                  </a:extLst>
                </p:cNvPr>
                <p:cNvSpPr>
                  <a:spLocks noChangeArrowheads="1"/>
                </p:cNvSpPr>
                <p:nvPr/>
              </p:nvSpPr>
              <p:spPr bwMode="auto">
                <a:xfrm>
                  <a:off x="965" y="346"/>
                  <a:ext cx="2452"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FontTx/>
                    <a:buNone/>
                  </a:pPr>
                  <a:r>
                    <a:rPr lang="en-US" altLang="zh-CN" sz="2000">
                      <a:solidFill>
                        <a:srgbClr val="000000"/>
                      </a:solidFill>
                      <a:latin typeface="Times New Roman" panose="02020603050405020304" pitchFamily="18" charset="0"/>
                    </a:rPr>
                    <a:t>subnet mask</a:t>
                  </a:r>
                  <a:endParaRPr lang="en-US" altLang="zh-CN" sz="2000">
                    <a:latin typeface="Times New Roman" panose="02020603050405020304" pitchFamily="18" charset="0"/>
                  </a:endParaRPr>
                </a:p>
              </p:txBody>
            </p:sp>
            <p:sp>
              <p:nvSpPr>
                <p:cNvPr id="21540" name="Rectangle 23">
                  <a:extLst>
                    <a:ext uri="{FF2B5EF4-FFF2-40B4-BE49-F238E27FC236}">
                      <a16:creationId xmlns:a16="http://schemas.microsoft.com/office/drawing/2014/main" id="{DB1CF5E7-AAA1-498F-9105-D395F95413A3}"/>
                    </a:ext>
                  </a:extLst>
                </p:cNvPr>
                <p:cNvSpPr>
                  <a:spLocks noChangeArrowheads="1"/>
                </p:cNvSpPr>
                <p:nvPr/>
              </p:nvSpPr>
              <p:spPr bwMode="auto">
                <a:xfrm>
                  <a:off x="965" y="346"/>
                  <a:ext cx="2452" cy="173"/>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FontTx/>
                    <a:buNone/>
                  </a:pPr>
                  <a:endParaRPr lang="zh-CN" altLang="en-US" sz="1800"/>
                </a:p>
              </p:txBody>
            </p:sp>
          </p:grpSp>
          <p:grpSp>
            <p:nvGrpSpPr>
              <p:cNvPr id="21521" name="Group 24">
                <a:extLst>
                  <a:ext uri="{FF2B5EF4-FFF2-40B4-BE49-F238E27FC236}">
                    <a16:creationId xmlns:a16="http://schemas.microsoft.com/office/drawing/2014/main" id="{B3775DB5-8B7F-4198-BF80-E5BA40A75937}"/>
                  </a:ext>
                </a:extLst>
              </p:cNvPr>
              <p:cNvGrpSpPr>
                <a:grpSpLocks/>
              </p:cNvGrpSpPr>
              <p:nvPr/>
            </p:nvGrpSpPr>
            <p:grpSpPr bwMode="auto">
              <a:xfrm>
                <a:off x="0" y="519"/>
                <a:ext cx="965" cy="173"/>
                <a:chOff x="0" y="519"/>
                <a:chExt cx="965" cy="173"/>
              </a:xfrm>
            </p:grpSpPr>
            <p:sp>
              <p:nvSpPr>
                <p:cNvPr id="21537" name="Rectangle 25">
                  <a:extLst>
                    <a:ext uri="{FF2B5EF4-FFF2-40B4-BE49-F238E27FC236}">
                      <a16:creationId xmlns:a16="http://schemas.microsoft.com/office/drawing/2014/main" id="{5829E73E-2C16-46F8-BB20-8B6B90858C90}"/>
                    </a:ext>
                  </a:extLst>
                </p:cNvPr>
                <p:cNvSpPr>
                  <a:spLocks noChangeArrowheads="1"/>
                </p:cNvSpPr>
                <p:nvPr/>
              </p:nvSpPr>
              <p:spPr bwMode="auto">
                <a:xfrm>
                  <a:off x="0" y="519"/>
                  <a:ext cx="965"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FontTx/>
                    <a:buNone/>
                  </a:pPr>
                  <a:r>
                    <a:rPr lang="en-US" altLang="zh-CN" sz="2000" b="1">
                      <a:solidFill>
                        <a:srgbClr val="000000"/>
                      </a:solidFill>
                      <a:latin typeface="Times New Roman" panose="02020603050405020304" pitchFamily="18" charset="0"/>
                    </a:rPr>
                    <a:t>address</a:t>
                  </a:r>
                  <a:endParaRPr lang="en-US" altLang="zh-CN" sz="2000">
                    <a:latin typeface="Times New Roman" panose="02020603050405020304" pitchFamily="18" charset="0"/>
                  </a:endParaRPr>
                </a:p>
              </p:txBody>
            </p:sp>
            <p:sp>
              <p:nvSpPr>
                <p:cNvPr id="21538" name="Rectangle 26">
                  <a:extLst>
                    <a:ext uri="{FF2B5EF4-FFF2-40B4-BE49-F238E27FC236}">
                      <a16:creationId xmlns:a16="http://schemas.microsoft.com/office/drawing/2014/main" id="{C32C46A7-1888-4219-85D0-D10CA76ADA2B}"/>
                    </a:ext>
                  </a:extLst>
                </p:cNvPr>
                <p:cNvSpPr>
                  <a:spLocks noChangeArrowheads="1"/>
                </p:cNvSpPr>
                <p:nvPr/>
              </p:nvSpPr>
              <p:spPr bwMode="auto">
                <a:xfrm>
                  <a:off x="0" y="519"/>
                  <a:ext cx="965" cy="173"/>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FontTx/>
                    <a:buNone/>
                  </a:pPr>
                  <a:endParaRPr lang="zh-CN" altLang="en-US" sz="1800"/>
                </a:p>
              </p:txBody>
            </p:sp>
          </p:grpSp>
          <p:grpSp>
            <p:nvGrpSpPr>
              <p:cNvPr id="21522" name="Group 27">
                <a:extLst>
                  <a:ext uri="{FF2B5EF4-FFF2-40B4-BE49-F238E27FC236}">
                    <a16:creationId xmlns:a16="http://schemas.microsoft.com/office/drawing/2014/main" id="{FCF8EED2-8C6B-49C2-AF8F-2BAF79D705BF}"/>
                  </a:ext>
                </a:extLst>
              </p:cNvPr>
              <p:cNvGrpSpPr>
                <a:grpSpLocks/>
              </p:cNvGrpSpPr>
              <p:nvPr/>
            </p:nvGrpSpPr>
            <p:grpSpPr bwMode="auto">
              <a:xfrm>
                <a:off x="965" y="519"/>
                <a:ext cx="2452" cy="173"/>
                <a:chOff x="965" y="519"/>
                <a:chExt cx="2452" cy="173"/>
              </a:xfrm>
            </p:grpSpPr>
            <p:sp>
              <p:nvSpPr>
                <p:cNvPr id="21535" name="Rectangle 28">
                  <a:extLst>
                    <a:ext uri="{FF2B5EF4-FFF2-40B4-BE49-F238E27FC236}">
                      <a16:creationId xmlns:a16="http://schemas.microsoft.com/office/drawing/2014/main" id="{B92FF779-8670-4423-8549-16618E7B65A2}"/>
                    </a:ext>
                  </a:extLst>
                </p:cNvPr>
                <p:cNvSpPr>
                  <a:spLocks noChangeArrowheads="1"/>
                </p:cNvSpPr>
                <p:nvPr/>
              </p:nvSpPr>
              <p:spPr bwMode="auto">
                <a:xfrm>
                  <a:off x="965" y="519"/>
                  <a:ext cx="2452"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FontTx/>
                    <a:buNone/>
                  </a:pPr>
                  <a:r>
                    <a:rPr lang="en-US" altLang="zh-CN" sz="2000">
                      <a:solidFill>
                        <a:srgbClr val="000000"/>
                      </a:solidFill>
                      <a:latin typeface="Times New Roman" panose="02020603050405020304" pitchFamily="18" charset="0"/>
                    </a:rPr>
                    <a:t>IP address of the next-hop router</a:t>
                  </a:r>
                  <a:endParaRPr lang="en-US" altLang="zh-CN" sz="2000">
                    <a:latin typeface="Times New Roman" panose="02020603050405020304" pitchFamily="18" charset="0"/>
                  </a:endParaRPr>
                </a:p>
              </p:txBody>
            </p:sp>
            <p:sp>
              <p:nvSpPr>
                <p:cNvPr id="21536" name="Rectangle 29">
                  <a:extLst>
                    <a:ext uri="{FF2B5EF4-FFF2-40B4-BE49-F238E27FC236}">
                      <a16:creationId xmlns:a16="http://schemas.microsoft.com/office/drawing/2014/main" id="{8B8BB398-B8E1-4883-91D9-FFE08A624963}"/>
                    </a:ext>
                  </a:extLst>
                </p:cNvPr>
                <p:cNvSpPr>
                  <a:spLocks noChangeArrowheads="1"/>
                </p:cNvSpPr>
                <p:nvPr/>
              </p:nvSpPr>
              <p:spPr bwMode="auto">
                <a:xfrm>
                  <a:off x="965" y="519"/>
                  <a:ext cx="2452" cy="173"/>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FontTx/>
                    <a:buNone/>
                  </a:pPr>
                  <a:endParaRPr lang="zh-CN" altLang="en-US" sz="1800"/>
                </a:p>
              </p:txBody>
            </p:sp>
          </p:grpSp>
          <p:grpSp>
            <p:nvGrpSpPr>
              <p:cNvPr id="21523" name="Group 30">
                <a:extLst>
                  <a:ext uri="{FF2B5EF4-FFF2-40B4-BE49-F238E27FC236}">
                    <a16:creationId xmlns:a16="http://schemas.microsoft.com/office/drawing/2014/main" id="{0F87C3E3-D3EC-4CE5-A676-66A2501A0881}"/>
                  </a:ext>
                </a:extLst>
              </p:cNvPr>
              <p:cNvGrpSpPr>
                <a:grpSpLocks/>
              </p:cNvGrpSpPr>
              <p:nvPr/>
            </p:nvGrpSpPr>
            <p:grpSpPr bwMode="auto">
              <a:xfrm>
                <a:off x="0" y="692"/>
                <a:ext cx="965" cy="173"/>
                <a:chOff x="0" y="692"/>
                <a:chExt cx="965" cy="173"/>
              </a:xfrm>
            </p:grpSpPr>
            <p:sp>
              <p:nvSpPr>
                <p:cNvPr id="21533" name="Rectangle 31">
                  <a:extLst>
                    <a:ext uri="{FF2B5EF4-FFF2-40B4-BE49-F238E27FC236}">
                      <a16:creationId xmlns:a16="http://schemas.microsoft.com/office/drawing/2014/main" id="{10BC0996-A142-4330-BF3F-0CE40349C04D}"/>
                    </a:ext>
                  </a:extLst>
                </p:cNvPr>
                <p:cNvSpPr>
                  <a:spLocks noChangeArrowheads="1"/>
                </p:cNvSpPr>
                <p:nvPr/>
              </p:nvSpPr>
              <p:spPr bwMode="auto">
                <a:xfrm>
                  <a:off x="0" y="692"/>
                  <a:ext cx="965"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FontTx/>
                    <a:buNone/>
                  </a:pPr>
                  <a:r>
                    <a:rPr lang="en-US" altLang="zh-CN" sz="2000" b="1">
                      <a:solidFill>
                        <a:srgbClr val="000000"/>
                      </a:solidFill>
                      <a:latin typeface="Times New Roman" panose="02020603050405020304" pitchFamily="18" charset="0"/>
                    </a:rPr>
                    <a:t>interface</a:t>
                  </a:r>
                  <a:endParaRPr lang="en-US" altLang="zh-CN" sz="2000">
                    <a:latin typeface="Times New Roman" panose="02020603050405020304" pitchFamily="18" charset="0"/>
                  </a:endParaRPr>
                </a:p>
              </p:txBody>
            </p:sp>
            <p:sp>
              <p:nvSpPr>
                <p:cNvPr id="21534" name="Rectangle 32">
                  <a:extLst>
                    <a:ext uri="{FF2B5EF4-FFF2-40B4-BE49-F238E27FC236}">
                      <a16:creationId xmlns:a16="http://schemas.microsoft.com/office/drawing/2014/main" id="{36344180-71A7-45AC-B8D0-E6C15166340E}"/>
                    </a:ext>
                  </a:extLst>
                </p:cNvPr>
                <p:cNvSpPr>
                  <a:spLocks noChangeArrowheads="1"/>
                </p:cNvSpPr>
                <p:nvPr/>
              </p:nvSpPr>
              <p:spPr bwMode="auto">
                <a:xfrm>
                  <a:off x="0" y="692"/>
                  <a:ext cx="965" cy="173"/>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FontTx/>
                    <a:buNone/>
                  </a:pPr>
                  <a:endParaRPr lang="zh-CN" altLang="en-US" sz="1800"/>
                </a:p>
              </p:txBody>
            </p:sp>
          </p:grpSp>
          <p:grpSp>
            <p:nvGrpSpPr>
              <p:cNvPr id="21524" name="Group 33">
                <a:extLst>
                  <a:ext uri="{FF2B5EF4-FFF2-40B4-BE49-F238E27FC236}">
                    <a16:creationId xmlns:a16="http://schemas.microsoft.com/office/drawing/2014/main" id="{A13456E2-5A4D-4294-8624-009CEBB72957}"/>
                  </a:ext>
                </a:extLst>
              </p:cNvPr>
              <p:cNvGrpSpPr>
                <a:grpSpLocks/>
              </p:cNvGrpSpPr>
              <p:nvPr/>
            </p:nvGrpSpPr>
            <p:grpSpPr bwMode="auto">
              <a:xfrm>
                <a:off x="965" y="692"/>
                <a:ext cx="2452" cy="173"/>
                <a:chOff x="965" y="692"/>
                <a:chExt cx="2452" cy="173"/>
              </a:xfrm>
            </p:grpSpPr>
            <p:sp>
              <p:nvSpPr>
                <p:cNvPr id="21531" name="Rectangle 34">
                  <a:extLst>
                    <a:ext uri="{FF2B5EF4-FFF2-40B4-BE49-F238E27FC236}">
                      <a16:creationId xmlns:a16="http://schemas.microsoft.com/office/drawing/2014/main" id="{2650C7B4-D0A7-48DE-A686-0929BBDB2A5F}"/>
                    </a:ext>
                  </a:extLst>
                </p:cNvPr>
                <p:cNvSpPr>
                  <a:spLocks noChangeArrowheads="1"/>
                </p:cNvSpPr>
                <p:nvPr/>
              </p:nvSpPr>
              <p:spPr bwMode="auto">
                <a:xfrm>
                  <a:off x="965" y="692"/>
                  <a:ext cx="2452"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FontTx/>
                    <a:buNone/>
                  </a:pPr>
                  <a:r>
                    <a:rPr lang="en-US" altLang="zh-CN" sz="2000">
                      <a:solidFill>
                        <a:srgbClr val="000000"/>
                      </a:solidFill>
                      <a:latin typeface="Times New Roman" panose="02020603050405020304" pitchFamily="18" charset="0"/>
                    </a:rPr>
                    <a:t>the interface to use to get to the destination network</a:t>
                  </a:r>
                  <a:endParaRPr lang="en-US" altLang="zh-CN" sz="2000">
                    <a:latin typeface="Times New Roman" panose="02020603050405020304" pitchFamily="18" charset="0"/>
                  </a:endParaRPr>
                </a:p>
              </p:txBody>
            </p:sp>
            <p:sp>
              <p:nvSpPr>
                <p:cNvPr id="21532" name="Rectangle 35">
                  <a:extLst>
                    <a:ext uri="{FF2B5EF4-FFF2-40B4-BE49-F238E27FC236}">
                      <a16:creationId xmlns:a16="http://schemas.microsoft.com/office/drawing/2014/main" id="{C55E0535-D303-4E5F-B254-36892B20670D}"/>
                    </a:ext>
                  </a:extLst>
                </p:cNvPr>
                <p:cNvSpPr>
                  <a:spLocks noChangeArrowheads="1"/>
                </p:cNvSpPr>
                <p:nvPr/>
              </p:nvSpPr>
              <p:spPr bwMode="auto">
                <a:xfrm>
                  <a:off x="965" y="692"/>
                  <a:ext cx="2452" cy="173"/>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FontTx/>
                    <a:buNone/>
                  </a:pPr>
                  <a:endParaRPr lang="zh-CN" altLang="en-US" sz="1800"/>
                </a:p>
              </p:txBody>
            </p:sp>
          </p:grpSp>
          <p:grpSp>
            <p:nvGrpSpPr>
              <p:cNvPr id="21525" name="Group 36">
                <a:extLst>
                  <a:ext uri="{FF2B5EF4-FFF2-40B4-BE49-F238E27FC236}">
                    <a16:creationId xmlns:a16="http://schemas.microsoft.com/office/drawing/2014/main" id="{6E80F51C-5F00-4356-8CE2-E58DC60BADB7}"/>
                  </a:ext>
                </a:extLst>
              </p:cNvPr>
              <p:cNvGrpSpPr>
                <a:grpSpLocks/>
              </p:cNvGrpSpPr>
              <p:nvPr/>
            </p:nvGrpSpPr>
            <p:grpSpPr bwMode="auto">
              <a:xfrm>
                <a:off x="0" y="865"/>
                <a:ext cx="965" cy="173"/>
                <a:chOff x="0" y="865"/>
                <a:chExt cx="965" cy="173"/>
              </a:xfrm>
            </p:grpSpPr>
            <p:sp>
              <p:nvSpPr>
                <p:cNvPr id="21529" name="Rectangle 37">
                  <a:extLst>
                    <a:ext uri="{FF2B5EF4-FFF2-40B4-BE49-F238E27FC236}">
                      <a16:creationId xmlns:a16="http://schemas.microsoft.com/office/drawing/2014/main" id="{29E43CA6-0467-4FB2-96AC-1F40F7C70D16}"/>
                    </a:ext>
                  </a:extLst>
                </p:cNvPr>
                <p:cNvSpPr>
                  <a:spLocks noChangeArrowheads="1"/>
                </p:cNvSpPr>
                <p:nvPr/>
              </p:nvSpPr>
              <p:spPr bwMode="auto">
                <a:xfrm>
                  <a:off x="0" y="865"/>
                  <a:ext cx="965"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FontTx/>
                    <a:buNone/>
                  </a:pPr>
                  <a:r>
                    <a:rPr lang="en-US" altLang="zh-CN" sz="2000" b="1">
                      <a:solidFill>
                        <a:srgbClr val="000000"/>
                      </a:solidFill>
                      <a:latin typeface="Times New Roman" panose="02020603050405020304" pitchFamily="18" charset="0"/>
                    </a:rPr>
                    <a:t>distance</a:t>
                  </a:r>
                  <a:endParaRPr lang="en-US" altLang="zh-CN" sz="2000">
                    <a:latin typeface="Times New Roman" panose="02020603050405020304" pitchFamily="18" charset="0"/>
                  </a:endParaRPr>
                </a:p>
              </p:txBody>
            </p:sp>
            <p:sp>
              <p:nvSpPr>
                <p:cNvPr id="21530" name="Rectangle 38">
                  <a:extLst>
                    <a:ext uri="{FF2B5EF4-FFF2-40B4-BE49-F238E27FC236}">
                      <a16:creationId xmlns:a16="http://schemas.microsoft.com/office/drawing/2014/main" id="{D1905B63-DD9B-4993-AB26-C55F357EB2A1}"/>
                    </a:ext>
                  </a:extLst>
                </p:cNvPr>
                <p:cNvSpPr>
                  <a:spLocks noChangeArrowheads="1"/>
                </p:cNvSpPr>
                <p:nvPr/>
              </p:nvSpPr>
              <p:spPr bwMode="auto">
                <a:xfrm>
                  <a:off x="0" y="865"/>
                  <a:ext cx="965" cy="173"/>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FontTx/>
                    <a:buNone/>
                  </a:pPr>
                  <a:endParaRPr lang="zh-CN" altLang="en-US" sz="1800"/>
                </a:p>
              </p:txBody>
            </p:sp>
          </p:grpSp>
          <p:grpSp>
            <p:nvGrpSpPr>
              <p:cNvPr id="21526" name="Group 39">
                <a:extLst>
                  <a:ext uri="{FF2B5EF4-FFF2-40B4-BE49-F238E27FC236}">
                    <a16:creationId xmlns:a16="http://schemas.microsoft.com/office/drawing/2014/main" id="{40E17B4D-B783-483A-84FF-141C92E78580}"/>
                  </a:ext>
                </a:extLst>
              </p:cNvPr>
              <p:cNvGrpSpPr>
                <a:grpSpLocks/>
              </p:cNvGrpSpPr>
              <p:nvPr/>
            </p:nvGrpSpPr>
            <p:grpSpPr bwMode="auto">
              <a:xfrm>
                <a:off x="965" y="865"/>
                <a:ext cx="2452" cy="173"/>
                <a:chOff x="965" y="865"/>
                <a:chExt cx="2452" cy="173"/>
              </a:xfrm>
            </p:grpSpPr>
            <p:sp>
              <p:nvSpPr>
                <p:cNvPr id="21527" name="Rectangle 40">
                  <a:extLst>
                    <a:ext uri="{FF2B5EF4-FFF2-40B4-BE49-F238E27FC236}">
                      <a16:creationId xmlns:a16="http://schemas.microsoft.com/office/drawing/2014/main" id="{03FE7E01-D8A8-4A52-8CE4-7F330078FA60}"/>
                    </a:ext>
                  </a:extLst>
                </p:cNvPr>
                <p:cNvSpPr>
                  <a:spLocks noChangeArrowheads="1"/>
                </p:cNvSpPr>
                <p:nvPr/>
              </p:nvSpPr>
              <p:spPr bwMode="auto">
                <a:xfrm>
                  <a:off x="965" y="865"/>
                  <a:ext cx="2452"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FontTx/>
                    <a:buNone/>
                  </a:pPr>
                  <a:r>
                    <a:rPr lang="en-US" altLang="zh-CN" sz="2000">
                      <a:solidFill>
                        <a:srgbClr val="000000"/>
                      </a:solidFill>
                      <a:latin typeface="Times New Roman" panose="02020603050405020304" pitchFamily="18" charset="0"/>
                    </a:rPr>
                    <a:t>administrative distance</a:t>
                  </a:r>
                  <a:endParaRPr lang="en-US" altLang="zh-CN" sz="2000">
                    <a:latin typeface="Times New Roman" panose="02020603050405020304" pitchFamily="18" charset="0"/>
                  </a:endParaRPr>
                </a:p>
              </p:txBody>
            </p:sp>
            <p:sp>
              <p:nvSpPr>
                <p:cNvPr id="21528" name="Rectangle 41">
                  <a:extLst>
                    <a:ext uri="{FF2B5EF4-FFF2-40B4-BE49-F238E27FC236}">
                      <a16:creationId xmlns:a16="http://schemas.microsoft.com/office/drawing/2014/main" id="{CE55F783-F34E-4CD4-92A5-EA3B8D37B1D7}"/>
                    </a:ext>
                  </a:extLst>
                </p:cNvPr>
                <p:cNvSpPr>
                  <a:spLocks noChangeArrowheads="1"/>
                </p:cNvSpPr>
                <p:nvPr/>
              </p:nvSpPr>
              <p:spPr bwMode="auto">
                <a:xfrm>
                  <a:off x="965" y="865"/>
                  <a:ext cx="2452" cy="173"/>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FontTx/>
                    <a:buNone/>
                  </a:pPr>
                  <a:endParaRPr lang="zh-CN" altLang="en-US" sz="1800"/>
                </a:p>
              </p:txBody>
            </p:sp>
          </p:grpSp>
        </p:grpSp>
        <p:sp>
          <p:nvSpPr>
            <p:cNvPr id="21514" name="Rectangle 42">
              <a:extLst>
                <a:ext uri="{FF2B5EF4-FFF2-40B4-BE49-F238E27FC236}">
                  <a16:creationId xmlns:a16="http://schemas.microsoft.com/office/drawing/2014/main" id="{84F5C807-A6E7-489D-9004-C604F0A4E437}"/>
                </a:ext>
              </a:extLst>
            </p:cNvPr>
            <p:cNvSpPr>
              <a:spLocks noChangeArrowheads="1"/>
            </p:cNvSpPr>
            <p:nvPr/>
          </p:nvSpPr>
          <p:spPr bwMode="auto">
            <a:xfrm>
              <a:off x="-3" y="-3"/>
              <a:ext cx="3423" cy="1044"/>
            </a:xfrm>
            <a:prstGeom prst="rect">
              <a:avLst/>
            </a:prstGeom>
            <a:noFill/>
            <a:ln w="9525">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FontTx/>
                <a:buNone/>
              </a:pPr>
              <a:endParaRPr lang="zh-CN" altLang="en-US" sz="1800"/>
            </a:p>
          </p:txBody>
        </p:sp>
      </p:grpSp>
      <p:sp>
        <p:nvSpPr>
          <p:cNvPr id="21508" name="Rectangle 43">
            <a:extLst>
              <a:ext uri="{FF2B5EF4-FFF2-40B4-BE49-F238E27FC236}">
                <a16:creationId xmlns:a16="http://schemas.microsoft.com/office/drawing/2014/main" id="{8A117261-CCEC-4293-A993-EC577D51FDE2}"/>
              </a:ext>
            </a:extLst>
          </p:cNvPr>
          <p:cNvSpPr>
            <a:spLocks noChangeArrowheads="1"/>
          </p:cNvSpPr>
          <p:nvPr/>
        </p:nvSpPr>
        <p:spPr bwMode="auto">
          <a:xfrm>
            <a:off x="3165475" y="10096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FontTx/>
              <a:buNone/>
            </a:pPr>
            <a:endParaRPr lang="zh-CN" altLang="en-US" sz="1800"/>
          </a:p>
        </p:txBody>
      </p:sp>
      <p:sp>
        <p:nvSpPr>
          <p:cNvPr id="21509" name="Rectangle 44">
            <a:extLst>
              <a:ext uri="{FF2B5EF4-FFF2-40B4-BE49-F238E27FC236}">
                <a16:creationId xmlns:a16="http://schemas.microsoft.com/office/drawing/2014/main" id="{C9A53321-2908-465C-BABB-8A85F4E89FAD}"/>
              </a:ext>
            </a:extLst>
          </p:cNvPr>
          <p:cNvSpPr>
            <a:spLocks noChangeArrowheads="1"/>
          </p:cNvSpPr>
          <p:nvPr/>
        </p:nvSpPr>
        <p:spPr bwMode="auto">
          <a:xfrm>
            <a:off x="3165475" y="-154622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FontTx/>
              <a:buNone/>
            </a:pPr>
            <a:endParaRPr lang="zh-CN" altLang="en-US" sz="1800"/>
          </a:p>
        </p:txBody>
      </p:sp>
      <p:sp>
        <p:nvSpPr>
          <p:cNvPr id="21510" name="Rectangle 45">
            <a:extLst>
              <a:ext uri="{FF2B5EF4-FFF2-40B4-BE49-F238E27FC236}">
                <a16:creationId xmlns:a16="http://schemas.microsoft.com/office/drawing/2014/main" id="{BDEA9F07-6BD9-43CF-B589-B32DB426BFF7}"/>
              </a:ext>
            </a:extLst>
          </p:cNvPr>
          <p:cNvSpPr>
            <a:spLocks noChangeArrowheads="1"/>
          </p:cNvSpPr>
          <p:nvPr/>
        </p:nvSpPr>
        <p:spPr bwMode="auto">
          <a:xfrm>
            <a:off x="6019800" y="1989138"/>
            <a:ext cx="3124200" cy="1376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FontTx/>
              <a:buNone/>
            </a:pPr>
            <a:r>
              <a:rPr lang="en-US" altLang="zh-CN" sz="2400" b="1">
                <a:solidFill>
                  <a:srgbClr val="000000"/>
                </a:solidFill>
                <a:latin typeface="Times New Roman" panose="02020603050405020304" pitchFamily="18" charset="0"/>
              </a:rPr>
              <a:t>A static route allows manual configuration of the routing table. </a:t>
            </a:r>
          </a:p>
        </p:txBody>
      </p:sp>
      <p:sp>
        <p:nvSpPr>
          <p:cNvPr id="21511" name="Picture 46">
            <a:extLst>
              <a:ext uri="{FF2B5EF4-FFF2-40B4-BE49-F238E27FC236}">
                <a16:creationId xmlns:a16="http://schemas.microsoft.com/office/drawing/2014/main" id="{300CA89A-9302-4CB5-A682-55299377E478}"/>
              </a:ext>
            </a:extLst>
          </p:cNvPr>
          <p:cNvSpPr>
            <a:spLocks noChangeAspect="1" noChangeArrowheads="1"/>
          </p:cNvSpPr>
          <p:nvPr/>
        </p:nvSpPr>
        <p:spPr bwMode="auto">
          <a:xfrm>
            <a:off x="179388" y="1773238"/>
            <a:ext cx="5761037" cy="194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1512" name="Rectangle 47">
            <a:extLst>
              <a:ext uri="{FF2B5EF4-FFF2-40B4-BE49-F238E27FC236}">
                <a16:creationId xmlns:a16="http://schemas.microsoft.com/office/drawing/2014/main" id="{D8ED2475-3F32-4FA3-B645-F0FC70899943}"/>
              </a:ext>
            </a:extLst>
          </p:cNvPr>
          <p:cNvSpPr>
            <a:spLocks noChangeArrowheads="1"/>
          </p:cNvSpPr>
          <p:nvPr/>
        </p:nvSpPr>
        <p:spPr bwMode="auto">
          <a:xfrm>
            <a:off x="539750" y="765175"/>
            <a:ext cx="61214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FontTx/>
              <a:buNone/>
            </a:pPr>
            <a:r>
              <a:rPr lang="en-US" altLang="zh-CN" sz="3600">
                <a:solidFill>
                  <a:schemeClr val="tx2"/>
                </a:solidFill>
                <a:latin typeface="Tahoma" panose="020B0604030504040204" pitchFamily="34" charset="0"/>
              </a:rPr>
              <a:t>Static Route Configuration</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EB456865-B09D-452F-A9F6-35F1C840922F}"/>
              </a:ext>
            </a:extLst>
          </p:cNvPr>
          <p:cNvSpPr>
            <a:spLocks noGrp="1" noChangeArrowheads="1"/>
          </p:cNvSpPr>
          <p:nvPr>
            <p:ph type="title"/>
          </p:nvPr>
        </p:nvSpPr>
        <p:spPr/>
        <p:txBody>
          <a:bodyPr/>
          <a:lstStyle/>
          <a:p>
            <a:pPr eaLnBrk="1" hangingPunct="1"/>
            <a:r>
              <a:rPr lang="en-US" altLang="zh-CN" sz="3400"/>
              <a:t>Administrative Distance</a:t>
            </a:r>
          </a:p>
        </p:txBody>
      </p:sp>
      <p:sp>
        <p:nvSpPr>
          <p:cNvPr id="22531" name="Rectangle 3">
            <a:extLst>
              <a:ext uri="{FF2B5EF4-FFF2-40B4-BE49-F238E27FC236}">
                <a16:creationId xmlns:a16="http://schemas.microsoft.com/office/drawing/2014/main" id="{E9BEBDC9-2021-44EF-BCE4-F73A11CFFAD4}"/>
              </a:ext>
            </a:extLst>
          </p:cNvPr>
          <p:cNvSpPr>
            <a:spLocks noChangeArrowheads="1"/>
          </p:cNvSpPr>
          <p:nvPr>
            <p:ph type="body" idx="1"/>
          </p:nvPr>
        </p:nvSpPr>
        <p:spPr>
          <a:xfrm>
            <a:off x="539750" y="1844675"/>
            <a:ext cx="8321675" cy="4114800"/>
          </a:xfrm>
          <a:noFill/>
        </p:spPr>
        <p:txBody>
          <a:bodyPr/>
          <a:lstStyle/>
          <a:p>
            <a:pPr eaLnBrk="1" hangingPunct="1">
              <a:lnSpc>
                <a:spcPct val="110000"/>
              </a:lnSpc>
              <a:spcBef>
                <a:spcPct val="0"/>
              </a:spcBef>
            </a:pPr>
            <a:r>
              <a:rPr lang="en-US" altLang="zh-CN" sz="2600">
                <a:solidFill>
                  <a:srgbClr val="000000"/>
                </a:solidFill>
              </a:rPr>
              <a:t>The </a:t>
            </a:r>
            <a:r>
              <a:rPr lang="en-US" altLang="zh-CN" sz="2600" i="1" u="sng">
                <a:solidFill>
                  <a:srgbClr val="0070C0"/>
                </a:solidFill>
              </a:rPr>
              <a:t>administrative distance</a:t>
            </a:r>
            <a:r>
              <a:rPr lang="en-US" altLang="zh-CN" sz="2600">
                <a:solidFill>
                  <a:srgbClr val="0070C0"/>
                </a:solidFill>
              </a:rPr>
              <a:t> </a:t>
            </a:r>
            <a:r>
              <a:rPr lang="en-US" altLang="zh-CN" sz="2600">
                <a:solidFill>
                  <a:srgbClr val="000000"/>
                </a:solidFill>
              </a:rPr>
              <a:t>is a rating of the trustworthiness of a routing information source,</a:t>
            </a:r>
            <a:r>
              <a:rPr lang="en-US" altLang="zh-CN" sz="2600">
                <a:solidFill>
                  <a:srgbClr val="000000"/>
                </a:solidFill>
                <a:latin typeface="Times New Roman" panose="02020603050405020304" pitchFamily="18" charset="0"/>
              </a:rPr>
              <a:t> </a:t>
            </a:r>
            <a:r>
              <a:rPr lang="en-US" altLang="zh-CN" sz="2600">
                <a:solidFill>
                  <a:srgbClr val="000000"/>
                </a:solidFill>
              </a:rPr>
              <a:t> expressed as a numeric value from 0 to 255. </a:t>
            </a:r>
          </a:p>
          <a:p>
            <a:pPr eaLnBrk="1" hangingPunct="1">
              <a:lnSpc>
                <a:spcPct val="110000"/>
              </a:lnSpc>
              <a:spcBef>
                <a:spcPct val="0"/>
              </a:spcBef>
            </a:pPr>
            <a:r>
              <a:rPr lang="en-US" altLang="zh-CN" sz="2600">
                <a:solidFill>
                  <a:srgbClr val="000000"/>
                </a:solidFill>
              </a:rPr>
              <a:t>The higher the number, the lower the trustworthiness rating. </a:t>
            </a:r>
          </a:p>
          <a:p>
            <a:pPr eaLnBrk="1" hangingPunct="1">
              <a:lnSpc>
                <a:spcPct val="110000"/>
              </a:lnSpc>
              <a:spcBef>
                <a:spcPct val="0"/>
              </a:spcBef>
            </a:pPr>
            <a:r>
              <a:rPr lang="en-US" altLang="zh-CN" sz="2600">
                <a:solidFill>
                  <a:srgbClr val="000000"/>
                </a:solidFill>
              </a:rPr>
              <a:t>So the administrative distance of static routes is often low.(1 is the default) </a:t>
            </a:r>
          </a:p>
          <a:p>
            <a:pPr>
              <a:lnSpc>
                <a:spcPct val="110000"/>
              </a:lnSpc>
              <a:spcBef>
                <a:spcPct val="0"/>
              </a:spcBef>
            </a:pPr>
            <a:endParaRPr lang="en-US" altLang="zh-CN" sz="26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C45E827A-58BD-404F-9345-3AAD5F0348E3}"/>
              </a:ext>
            </a:extLst>
          </p:cNvPr>
          <p:cNvSpPr>
            <a:spLocks noGrp="1" noChangeArrowheads="1"/>
          </p:cNvSpPr>
          <p:nvPr>
            <p:ph type="title"/>
          </p:nvPr>
        </p:nvSpPr>
        <p:spPr/>
        <p:txBody>
          <a:bodyPr/>
          <a:lstStyle/>
          <a:p>
            <a:pPr eaLnBrk="1" hangingPunct="1"/>
            <a:r>
              <a:rPr lang="en-US" altLang="zh-CN"/>
              <a:t>Routing and Routers</a:t>
            </a:r>
          </a:p>
        </p:txBody>
      </p:sp>
      <p:sp>
        <p:nvSpPr>
          <p:cNvPr id="5123" name="Rectangle 3">
            <a:extLst>
              <a:ext uri="{FF2B5EF4-FFF2-40B4-BE49-F238E27FC236}">
                <a16:creationId xmlns:a16="http://schemas.microsoft.com/office/drawing/2014/main" id="{0B6F413A-DA24-428A-A60A-0871115D6084}"/>
              </a:ext>
            </a:extLst>
          </p:cNvPr>
          <p:cNvSpPr>
            <a:spLocks noGrp="1" noChangeArrowheads="1"/>
          </p:cNvSpPr>
          <p:nvPr>
            <p:ph type="body" idx="1"/>
          </p:nvPr>
        </p:nvSpPr>
        <p:spPr/>
        <p:txBody>
          <a:bodyPr/>
          <a:lstStyle/>
          <a:p>
            <a:pPr eaLnBrk="1" hangingPunct="1">
              <a:lnSpc>
                <a:spcPct val="150000"/>
              </a:lnSpc>
            </a:pPr>
            <a:r>
              <a:rPr lang="en-US" altLang="zh-CN"/>
              <a:t>Router Basics</a:t>
            </a:r>
          </a:p>
          <a:p>
            <a:pPr eaLnBrk="1" hangingPunct="1">
              <a:lnSpc>
                <a:spcPct val="150000"/>
              </a:lnSpc>
            </a:pPr>
            <a:r>
              <a:rPr lang="en-US" altLang="zh-CN"/>
              <a:t>Router Startup procedure</a:t>
            </a:r>
          </a:p>
          <a:p>
            <a:pPr eaLnBrk="1" hangingPunct="1">
              <a:lnSpc>
                <a:spcPct val="150000"/>
              </a:lnSpc>
            </a:pPr>
            <a:r>
              <a:rPr lang="en-US" altLang="zh-CN"/>
              <a:t>Routing</a:t>
            </a:r>
          </a:p>
          <a:p>
            <a:pPr eaLnBrk="1" hangingPunct="1">
              <a:lnSpc>
                <a:spcPct val="150000"/>
              </a:lnSpc>
            </a:pPr>
            <a:r>
              <a:rPr lang="en-US" altLang="zh-CN"/>
              <a:t>Router configuration</a:t>
            </a:r>
          </a:p>
          <a:p>
            <a:pPr eaLnBrk="1" hangingPunct="1">
              <a:lnSpc>
                <a:spcPct val="150000"/>
              </a:lnSpc>
            </a:pPr>
            <a:r>
              <a:rPr lang="en-US" altLang="zh-CN"/>
              <a:t>RIPv1/RIPv2</a:t>
            </a:r>
          </a:p>
          <a:p>
            <a:pPr eaLnBrk="1" hangingPunct="1">
              <a:lnSpc>
                <a:spcPct val="150000"/>
              </a:lnSpc>
            </a:pPr>
            <a:endParaRPr lang="en-US" altLang="zh-CN"/>
          </a:p>
        </p:txBody>
      </p:sp>
    </p:spTree>
  </p:cSld>
  <p:clrMapOvr>
    <a:masterClrMapping/>
  </p:clrMapOvr>
  <p:transition>
    <p:blinds dir="vert"/>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a:extLst>
              <a:ext uri="{FF2B5EF4-FFF2-40B4-BE49-F238E27FC236}">
                <a16:creationId xmlns:a16="http://schemas.microsoft.com/office/drawing/2014/main" id="{CBF849CC-22CE-44CB-B9A5-1B484606593B}"/>
              </a:ext>
            </a:extLst>
          </p:cNvPr>
          <p:cNvSpPr>
            <a:spLocks noChangeArrowheads="1"/>
          </p:cNvSpPr>
          <p:nvPr/>
        </p:nvSpPr>
        <p:spPr bwMode="auto">
          <a:xfrm>
            <a:off x="3165475" y="30178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FontTx/>
              <a:buNone/>
            </a:pPr>
            <a:endParaRPr lang="zh-CN" altLang="en-US" sz="1800"/>
          </a:p>
        </p:txBody>
      </p:sp>
      <p:graphicFrame>
        <p:nvGraphicFramePr>
          <p:cNvPr id="23555" name="Object 3">
            <a:extLst>
              <a:ext uri="{FF2B5EF4-FFF2-40B4-BE49-F238E27FC236}">
                <a16:creationId xmlns:a16="http://schemas.microsoft.com/office/drawing/2014/main" id="{78D36A29-0C47-493B-8B8A-2250CBA644FD}"/>
              </a:ext>
            </a:extLst>
          </p:cNvPr>
          <p:cNvGraphicFramePr>
            <a:graphicFrameLocks noChangeAspect="1"/>
          </p:cNvGraphicFramePr>
          <p:nvPr/>
        </p:nvGraphicFramePr>
        <p:xfrm>
          <a:off x="539750" y="1916113"/>
          <a:ext cx="5761038" cy="4014787"/>
        </p:xfrm>
        <a:graphic>
          <a:graphicData uri="http://schemas.openxmlformats.org/presentationml/2006/ole">
            <mc:AlternateContent xmlns:mc="http://schemas.openxmlformats.org/markup-compatibility/2006">
              <mc:Choice xmlns:v="urn:schemas-microsoft-com:vml" Requires="v">
                <p:oleObj spid="_x0000_s23559" name="BMP 图像" r:id="rId4" imgW="8869013" imgH="5238095" progId="Paint.Picture">
                  <p:embed/>
                </p:oleObj>
              </mc:Choice>
              <mc:Fallback>
                <p:oleObj name="BMP 图像" r:id="rId4" imgW="8869013" imgH="5238095" progId="Paint.Picture">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9750" y="1916113"/>
                        <a:ext cx="5761038" cy="4014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3556" name="Rectangle 4">
            <a:extLst>
              <a:ext uri="{FF2B5EF4-FFF2-40B4-BE49-F238E27FC236}">
                <a16:creationId xmlns:a16="http://schemas.microsoft.com/office/drawing/2014/main" id="{3EE2BB77-E5C7-4A65-B5E9-82E0F970D907}"/>
              </a:ext>
            </a:extLst>
          </p:cNvPr>
          <p:cNvSpPr>
            <a:spLocks noChangeArrowheads="1"/>
          </p:cNvSpPr>
          <p:nvPr/>
        </p:nvSpPr>
        <p:spPr bwMode="auto">
          <a:xfrm>
            <a:off x="6443663" y="2492375"/>
            <a:ext cx="2700337" cy="303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FontTx/>
              <a:buNone/>
            </a:pPr>
            <a:r>
              <a:rPr lang="en-US" altLang="zh-CN" sz="2400">
                <a:latin typeface="Times New Roman" panose="02020603050405020304" pitchFamily="18" charset="0"/>
              </a:rPr>
              <a:t>Dynamic routing protocols can also redirect traffic (or loadshare) between different paths in a network</a:t>
            </a:r>
          </a:p>
          <a:p>
            <a:pPr eaLnBrk="1" hangingPunct="1">
              <a:spcBef>
                <a:spcPct val="0"/>
              </a:spcBef>
              <a:buClrTx/>
              <a:buFontTx/>
              <a:buNone/>
            </a:pPr>
            <a:r>
              <a:rPr lang="en-US" altLang="zh-CN" sz="1200">
                <a:latin typeface="Times New Roman" panose="02020603050405020304" pitchFamily="18" charset="0"/>
              </a:rPr>
              <a:t>. </a:t>
            </a:r>
            <a:endParaRPr lang="en-US" altLang="zh-CN" sz="1100">
              <a:latin typeface="Times New Roman" panose="02020603050405020304" pitchFamily="18" charset="0"/>
            </a:endParaRPr>
          </a:p>
          <a:p>
            <a:pPr>
              <a:spcBef>
                <a:spcPct val="0"/>
              </a:spcBef>
              <a:buClrTx/>
              <a:buFontTx/>
              <a:buNone/>
            </a:pPr>
            <a:endParaRPr lang="en-US" altLang="zh-CN" sz="2400">
              <a:latin typeface="Times New Roman" panose="02020603050405020304" pitchFamily="18" charset="0"/>
            </a:endParaRPr>
          </a:p>
        </p:txBody>
      </p:sp>
      <p:sp>
        <p:nvSpPr>
          <p:cNvPr id="23557" name="Rectangle 5">
            <a:extLst>
              <a:ext uri="{FF2B5EF4-FFF2-40B4-BE49-F238E27FC236}">
                <a16:creationId xmlns:a16="http://schemas.microsoft.com/office/drawing/2014/main" id="{C0B96576-373E-4D8E-8D38-B3D76AD315A8}"/>
              </a:ext>
            </a:extLst>
          </p:cNvPr>
          <p:cNvSpPr>
            <a:spLocks noGrp="1" noChangeArrowheads="1"/>
          </p:cNvSpPr>
          <p:nvPr>
            <p:ph type="title" idx="4294967295"/>
          </p:nvPr>
        </p:nvSpPr>
        <p:spPr/>
        <p:txBody>
          <a:bodyPr/>
          <a:lstStyle/>
          <a:p>
            <a:pPr eaLnBrk="1" hangingPunct="1"/>
            <a:r>
              <a:rPr lang="en-US" altLang="zh-CN"/>
              <a:t>Dynamic Routing</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 descr="04_18">
            <a:extLst>
              <a:ext uri="{FF2B5EF4-FFF2-40B4-BE49-F238E27FC236}">
                <a16:creationId xmlns:a16="http://schemas.microsoft.com/office/drawing/2014/main" id="{457892E6-1AE3-4706-8748-7A909F871F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700213"/>
            <a:ext cx="5943600" cy="4392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79" name="Rectangle 3">
            <a:extLst>
              <a:ext uri="{FF2B5EF4-FFF2-40B4-BE49-F238E27FC236}">
                <a16:creationId xmlns:a16="http://schemas.microsoft.com/office/drawing/2014/main" id="{4136ADDA-FD85-429B-81E8-09C241F5B317}"/>
              </a:ext>
            </a:extLst>
          </p:cNvPr>
          <p:cNvSpPr>
            <a:spLocks noChangeArrowheads="1"/>
          </p:cNvSpPr>
          <p:nvPr/>
        </p:nvSpPr>
        <p:spPr bwMode="auto">
          <a:xfrm>
            <a:off x="3165475" y="10096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FontTx/>
              <a:buNone/>
            </a:pPr>
            <a:endParaRPr lang="zh-CN" altLang="en-US" sz="1800"/>
          </a:p>
        </p:txBody>
      </p:sp>
      <p:sp>
        <p:nvSpPr>
          <p:cNvPr id="24580" name="Rectangle 4">
            <a:extLst>
              <a:ext uri="{FF2B5EF4-FFF2-40B4-BE49-F238E27FC236}">
                <a16:creationId xmlns:a16="http://schemas.microsoft.com/office/drawing/2014/main" id="{E39F30BC-6F3C-47A0-B2C5-DF52441F7B73}"/>
              </a:ext>
            </a:extLst>
          </p:cNvPr>
          <p:cNvSpPr>
            <a:spLocks noChangeArrowheads="1"/>
          </p:cNvSpPr>
          <p:nvPr/>
        </p:nvSpPr>
        <p:spPr bwMode="auto">
          <a:xfrm>
            <a:off x="152400" y="0"/>
            <a:ext cx="3276600" cy="4838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a:spcBef>
                <a:spcPct val="0"/>
              </a:spcBef>
              <a:buClrTx/>
              <a:buFontTx/>
              <a:buNone/>
            </a:pPr>
            <a:endParaRPr lang="zh-CN" altLang="zh-CN" sz="2400">
              <a:latin typeface="Times New Roman" panose="02020603050405020304" pitchFamily="18" charset="0"/>
            </a:endParaRPr>
          </a:p>
        </p:txBody>
      </p:sp>
      <p:sp>
        <p:nvSpPr>
          <p:cNvPr id="24581" name="Rectangle 5">
            <a:extLst>
              <a:ext uri="{FF2B5EF4-FFF2-40B4-BE49-F238E27FC236}">
                <a16:creationId xmlns:a16="http://schemas.microsoft.com/office/drawing/2014/main" id="{7B9AB1B1-64DE-4121-B01D-BB55D0C343E3}"/>
              </a:ext>
            </a:extLst>
          </p:cNvPr>
          <p:cNvSpPr>
            <a:spLocks noChangeArrowheads="1"/>
          </p:cNvSpPr>
          <p:nvPr/>
        </p:nvSpPr>
        <p:spPr bwMode="auto">
          <a:xfrm>
            <a:off x="3165475" y="-11811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FontTx/>
              <a:buNone/>
            </a:pPr>
            <a:endParaRPr lang="zh-CN" altLang="en-US" sz="1800"/>
          </a:p>
        </p:txBody>
      </p:sp>
      <p:sp>
        <p:nvSpPr>
          <p:cNvPr id="24582" name="Rectangle 6">
            <a:extLst>
              <a:ext uri="{FF2B5EF4-FFF2-40B4-BE49-F238E27FC236}">
                <a16:creationId xmlns:a16="http://schemas.microsoft.com/office/drawing/2014/main" id="{D77E5246-CD80-45E7-8BC7-CACC6CB4F8D9}"/>
              </a:ext>
            </a:extLst>
          </p:cNvPr>
          <p:cNvSpPr>
            <a:spLocks noChangeArrowheads="1"/>
          </p:cNvSpPr>
          <p:nvPr/>
        </p:nvSpPr>
        <p:spPr bwMode="auto">
          <a:xfrm>
            <a:off x="5724525" y="1773238"/>
            <a:ext cx="3419475" cy="431958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eaLnBrk="0" hangingPunct="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lnSpc>
                <a:spcPct val="90000"/>
              </a:lnSpc>
              <a:spcBef>
                <a:spcPct val="0"/>
              </a:spcBef>
              <a:buSzPct val="90000"/>
              <a:buFont typeface="Wingdings" panose="05000000000000000000" pitchFamily="2" charset="2"/>
              <a:buChar char="n"/>
            </a:pPr>
            <a:r>
              <a:rPr lang="en-US" altLang="zh-CN" sz="2400">
                <a:solidFill>
                  <a:srgbClr val="000000"/>
                </a:solidFill>
                <a:latin typeface="Times New Roman" panose="02020603050405020304" pitchFamily="18" charset="0"/>
              </a:rPr>
              <a:t> Dynamic routing relies on a routing protocol to </a:t>
            </a:r>
            <a:r>
              <a:rPr lang="en-US" altLang="zh-CN" sz="2400">
                <a:solidFill>
                  <a:schemeClr val="tx2"/>
                </a:solidFill>
                <a:latin typeface="Times New Roman" panose="02020603050405020304" pitchFamily="18" charset="0"/>
              </a:rPr>
              <a:t>share knowledge among routers</a:t>
            </a:r>
            <a:r>
              <a:rPr lang="en-US" altLang="zh-CN" sz="2400">
                <a:solidFill>
                  <a:srgbClr val="000000"/>
                </a:solidFill>
                <a:latin typeface="Times New Roman" panose="02020603050405020304" pitchFamily="18" charset="0"/>
              </a:rPr>
              <a:t>. </a:t>
            </a:r>
          </a:p>
          <a:p>
            <a:pPr eaLnBrk="1" hangingPunct="1">
              <a:spcBef>
                <a:spcPct val="0"/>
              </a:spcBef>
              <a:buSzPct val="90000"/>
              <a:buFont typeface="Wingdings" panose="05000000000000000000" pitchFamily="2" charset="2"/>
              <a:buChar char="n"/>
            </a:pPr>
            <a:r>
              <a:rPr lang="en-US" altLang="zh-CN" sz="2400">
                <a:solidFill>
                  <a:srgbClr val="000000"/>
                </a:solidFill>
                <a:latin typeface="Times New Roman" panose="02020603050405020304" pitchFamily="18" charset="0"/>
              </a:rPr>
              <a:t> The dynamic routing depends on two basic router functions: </a:t>
            </a:r>
          </a:p>
          <a:p>
            <a:pPr lvl="1">
              <a:spcBef>
                <a:spcPct val="0"/>
              </a:spcBef>
              <a:buClr>
                <a:schemeClr val="hlink"/>
              </a:buClr>
              <a:buSzPct val="80000"/>
            </a:pPr>
            <a:r>
              <a:rPr lang="en-US" altLang="zh-CN" sz="2400">
                <a:solidFill>
                  <a:srgbClr val="000000"/>
                </a:solidFill>
                <a:latin typeface="Times New Roman" panose="02020603050405020304" pitchFamily="18" charset="0"/>
              </a:rPr>
              <a:t> maintenance of a routing table </a:t>
            </a:r>
          </a:p>
          <a:p>
            <a:pPr lvl="1">
              <a:spcBef>
                <a:spcPct val="0"/>
              </a:spcBef>
              <a:buClr>
                <a:schemeClr val="hlink"/>
              </a:buClr>
              <a:buSzPct val="80000"/>
            </a:pPr>
            <a:r>
              <a:rPr lang="en-US" altLang="zh-CN" sz="2400">
                <a:solidFill>
                  <a:srgbClr val="000000"/>
                </a:solidFill>
                <a:latin typeface="Times New Roman" panose="02020603050405020304" pitchFamily="18" charset="0"/>
              </a:rPr>
              <a:t> distribution of knowledge to other routers </a:t>
            </a:r>
          </a:p>
          <a:p>
            <a:pPr>
              <a:spcBef>
                <a:spcPct val="0"/>
              </a:spcBef>
              <a:buSzPct val="90000"/>
              <a:buFont typeface="Wingdings" panose="05000000000000000000" pitchFamily="2" charset="2"/>
              <a:buChar char="n"/>
            </a:pPr>
            <a:endParaRPr lang="en-US" altLang="zh-CN" sz="2400">
              <a:latin typeface="Times New Roman" panose="02020603050405020304" pitchFamily="18" charset="0"/>
            </a:endParaRPr>
          </a:p>
        </p:txBody>
      </p:sp>
      <p:sp>
        <p:nvSpPr>
          <p:cNvPr id="24583" name="Rectangle 7">
            <a:extLst>
              <a:ext uri="{FF2B5EF4-FFF2-40B4-BE49-F238E27FC236}">
                <a16:creationId xmlns:a16="http://schemas.microsoft.com/office/drawing/2014/main" id="{10885E4D-CF01-46DA-A5DE-8525D7A4DB26}"/>
              </a:ext>
            </a:extLst>
          </p:cNvPr>
          <p:cNvSpPr>
            <a:spLocks noChangeArrowheads="1"/>
          </p:cNvSpPr>
          <p:nvPr/>
        </p:nvSpPr>
        <p:spPr bwMode="auto">
          <a:xfrm>
            <a:off x="611188" y="765175"/>
            <a:ext cx="453707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FontTx/>
              <a:buNone/>
            </a:pPr>
            <a:r>
              <a:rPr lang="en-US" altLang="zh-CN" sz="3600">
                <a:solidFill>
                  <a:srgbClr val="000000"/>
                </a:solidFill>
              </a:rPr>
              <a:t>Dynamic routing</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a:extLst>
              <a:ext uri="{FF2B5EF4-FFF2-40B4-BE49-F238E27FC236}">
                <a16:creationId xmlns:a16="http://schemas.microsoft.com/office/drawing/2014/main" id="{B98ECA55-8F11-4450-B463-565EC60BF191}"/>
              </a:ext>
            </a:extLst>
          </p:cNvPr>
          <p:cNvSpPr>
            <a:spLocks noChangeArrowheads="1"/>
          </p:cNvSpPr>
          <p:nvPr/>
        </p:nvSpPr>
        <p:spPr bwMode="auto">
          <a:xfrm>
            <a:off x="3165475" y="10096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FontTx/>
              <a:buNone/>
            </a:pPr>
            <a:endParaRPr lang="zh-CN" altLang="en-US" sz="1800"/>
          </a:p>
        </p:txBody>
      </p:sp>
      <p:graphicFrame>
        <p:nvGraphicFramePr>
          <p:cNvPr id="25603" name="Object 3">
            <a:extLst>
              <a:ext uri="{FF2B5EF4-FFF2-40B4-BE49-F238E27FC236}">
                <a16:creationId xmlns:a16="http://schemas.microsoft.com/office/drawing/2014/main" id="{4C4F4ACC-1EBB-42E3-842F-FD1DE2433C00}"/>
              </a:ext>
            </a:extLst>
          </p:cNvPr>
          <p:cNvGraphicFramePr>
            <a:graphicFrameLocks noChangeAspect="1"/>
          </p:cNvGraphicFramePr>
          <p:nvPr/>
        </p:nvGraphicFramePr>
        <p:xfrm>
          <a:off x="1295400" y="1905000"/>
          <a:ext cx="6013450" cy="4249738"/>
        </p:xfrm>
        <a:graphic>
          <a:graphicData uri="http://schemas.openxmlformats.org/presentationml/2006/ole">
            <mc:AlternateContent xmlns:mc="http://schemas.openxmlformats.org/markup-compatibility/2006">
              <mc:Choice xmlns:v="urn:schemas-microsoft-com:vml" Requires="v">
                <p:oleObj spid="_x0000_s25606" name="BMP 图像" r:id="rId4" imgW="6523810" imgH="4610744" progId="Paint.Picture">
                  <p:embed/>
                </p:oleObj>
              </mc:Choice>
              <mc:Fallback>
                <p:oleObj name="BMP 图像" r:id="rId4" imgW="6523810" imgH="4610744" progId="Paint.Picture">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95400" y="1905000"/>
                        <a:ext cx="6013450" cy="4249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5604" name="Rectangle 4">
            <a:extLst>
              <a:ext uri="{FF2B5EF4-FFF2-40B4-BE49-F238E27FC236}">
                <a16:creationId xmlns:a16="http://schemas.microsoft.com/office/drawing/2014/main" id="{608F5F5B-350E-47F2-87DA-019B838EF26B}"/>
              </a:ext>
            </a:extLst>
          </p:cNvPr>
          <p:cNvSpPr>
            <a:spLocks noGrp="1" noChangeArrowheads="1"/>
          </p:cNvSpPr>
          <p:nvPr>
            <p:ph type="title" idx="4294967295"/>
          </p:nvPr>
        </p:nvSpPr>
        <p:spPr/>
        <p:txBody>
          <a:bodyPr/>
          <a:lstStyle/>
          <a:p>
            <a:pPr eaLnBrk="1" hangingPunct="1"/>
            <a:r>
              <a:rPr lang="en-US" altLang="zh-CN"/>
              <a:t>Time to Convergence</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a:extLst>
              <a:ext uri="{FF2B5EF4-FFF2-40B4-BE49-F238E27FC236}">
                <a16:creationId xmlns:a16="http://schemas.microsoft.com/office/drawing/2014/main" id="{B1854118-FB00-419A-ABD7-77AE31B760C4}"/>
              </a:ext>
            </a:extLst>
          </p:cNvPr>
          <p:cNvSpPr>
            <a:spLocks noChangeArrowheads="1"/>
          </p:cNvSpPr>
          <p:nvPr/>
        </p:nvSpPr>
        <p:spPr bwMode="auto">
          <a:xfrm>
            <a:off x="3165475" y="-6334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FontTx/>
              <a:buNone/>
            </a:pPr>
            <a:endParaRPr lang="zh-CN" altLang="en-US" sz="1800"/>
          </a:p>
        </p:txBody>
      </p:sp>
      <p:graphicFrame>
        <p:nvGraphicFramePr>
          <p:cNvPr id="26627" name="Object 3">
            <a:extLst>
              <a:ext uri="{FF2B5EF4-FFF2-40B4-BE49-F238E27FC236}">
                <a16:creationId xmlns:a16="http://schemas.microsoft.com/office/drawing/2014/main" id="{50D10D3D-5796-4293-A07E-4D4551C40F10}"/>
              </a:ext>
            </a:extLst>
          </p:cNvPr>
          <p:cNvGraphicFramePr>
            <a:graphicFrameLocks noChangeAspect="1"/>
          </p:cNvGraphicFramePr>
          <p:nvPr/>
        </p:nvGraphicFramePr>
        <p:xfrm>
          <a:off x="1116013" y="1844675"/>
          <a:ext cx="6840537" cy="4149725"/>
        </p:xfrm>
        <a:graphic>
          <a:graphicData uri="http://schemas.openxmlformats.org/presentationml/2006/ole">
            <mc:AlternateContent xmlns:mc="http://schemas.openxmlformats.org/markup-compatibility/2006">
              <mc:Choice xmlns:v="urn:schemas-microsoft-com:vml" Requires="v">
                <p:oleObj spid="_x0000_s26630" name="BMP 图像" r:id="rId4" imgW="8257143" imgH="5009524" progId="Paint.Picture">
                  <p:embed/>
                </p:oleObj>
              </mc:Choice>
              <mc:Fallback>
                <p:oleObj name="BMP 图像" r:id="rId4" imgW="8257143" imgH="5009524" progId="Paint.Picture">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16013" y="1844675"/>
                        <a:ext cx="6840537" cy="414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6628" name="Rectangle 4">
            <a:extLst>
              <a:ext uri="{FF2B5EF4-FFF2-40B4-BE49-F238E27FC236}">
                <a16:creationId xmlns:a16="http://schemas.microsoft.com/office/drawing/2014/main" id="{57402A9E-6A36-4AE9-8191-EEBD1E70ADAE}"/>
              </a:ext>
            </a:extLst>
          </p:cNvPr>
          <p:cNvSpPr>
            <a:spLocks noGrp="1" noChangeArrowheads="1"/>
          </p:cNvSpPr>
          <p:nvPr>
            <p:ph type="title" idx="4294967295"/>
          </p:nvPr>
        </p:nvSpPr>
        <p:spPr/>
        <p:txBody>
          <a:bodyPr/>
          <a:lstStyle/>
          <a:p>
            <a:pPr eaLnBrk="1" hangingPunct="1"/>
            <a:r>
              <a:rPr lang="en-US" altLang="zh-CN" sz="3000"/>
              <a:t>Classification of Routing Protocols</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2" descr="04_25">
            <a:extLst>
              <a:ext uri="{FF2B5EF4-FFF2-40B4-BE49-F238E27FC236}">
                <a16:creationId xmlns:a16="http://schemas.microsoft.com/office/drawing/2014/main" id="{C04FA14D-1CE1-4DC1-85FA-0A43F7E485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92500" y="1700213"/>
            <a:ext cx="5651500" cy="4392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51" name="Rectangle 3">
            <a:extLst>
              <a:ext uri="{FF2B5EF4-FFF2-40B4-BE49-F238E27FC236}">
                <a16:creationId xmlns:a16="http://schemas.microsoft.com/office/drawing/2014/main" id="{29AF75D0-BE31-498E-8700-49A03294BC3C}"/>
              </a:ext>
            </a:extLst>
          </p:cNvPr>
          <p:cNvSpPr>
            <a:spLocks noChangeArrowheads="1"/>
          </p:cNvSpPr>
          <p:nvPr/>
        </p:nvSpPr>
        <p:spPr bwMode="auto">
          <a:xfrm>
            <a:off x="3165475" y="10096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FontTx/>
              <a:buNone/>
            </a:pPr>
            <a:endParaRPr lang="zh-CN" altLang="en-US" sz="1800"/>
          </a:p>
        </p:txBody>
      </p:sp>
      <p:sp>
        <p:nvSpPr>
          <p:cNvPr id="27652" name="Rectangle 4">
            <a:extLst>
              <a:ext uri="{FF2B5EF4-FFF2-40B4-BE49-F238E27FC236}">
                <a16:creationId xmlns:a16="http://schemas.microsoft.com/office/drawing/2014/main" id="{020BD913-137E-4DC8-972E-B0A0B11D4268}"/>
              </a:ext>
            </a:extLst>
          </p:cNvPr>
          <p:cNvSpPr>
            <a:spLocks noChangeArrowheads="1"/>
          </p:cNvSpPr>
          <p:nvPr/>
        </p:nvSpPr>
        <p:spPr bwMode="auto">
          <a:xfrm>
            <a:off x="250825" y="1484313"/>
            <a:ext cx="3384550"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SzPct val="75000"/>
              <a:buFont typeface="Wingdings" panose="05000000000000000000" pitchFamily="2" charset="2"/>
              <a:buChar char="n"/>
            </a:pPr>
            <a:r>
              <a:rPr lang="en-US" altLang="zh-CN" sz="2400">
                <a:solidFill>
                  <a:srgbClr val="000000"/>
                </a:solidFill>
                <a:latin typeface="Times New Roman" panose="02020603050405020304" pitchFamily="18" charset="0"/>
              </a:rPr>
              <a:t> </a:t>
            </a:r>
            <a:r>
              <a:rPr lang="en-US" altLang="zh-CN" sz="2400">
                <a:latin typeface="Times New Roman" panose="02020603050405020304" pitchFamily="18" charset="0"/>
              </a:rPr>
              <a:t>Distance-vector algorithms do not allow a router to know the exact topology of an internetwork</a:t>
            </a:r>
          </a:p>
          <a:p>
            <a:pPr eaLnBrk="1" hangingPunct="1">
              <a:spcBef>
                <a:spcPct val="0"/>
              </a:spcBef>
              <a:buSzPct val="75000"/>
              <a:buFont typeface="Wingdings" panose="05000000000000000000" pitchFamily="2" charset="2"/>
              <a:buChar char="n"/>
            </a:pPr>
            <a:r>
              <a:rPr lang="en-US" altLang="zh-CN" sz="2400">
                <a:latin typeface="Times New Roman" panose="02020603050405020304" pitchFamily="18" charset="0"/>
              </a:rPr>
              <a:t> Distance-vector-based routing algorithms (also known as </a:t>
            </a:r>
            <a:r>
              <a:rPr lang="en-US" altLang="zh-CN" sz="2400" b="1" i="1" u="sng">
                <a:solidFill>
                  <a:schemeClr val="folHlink"/>
                </a:solidFill>
                <a:latin typeface="Times New Roman" panose="02020603050405020304" pitchFamily="18" charset="0"/>
              </a:rPr>
              <a:t>Bellman-Ford algorithms</a:t>
            </a:r>
            <a:r>
              <a:rPr lang="en-US" altLang="zh-CN" sz="2400">
                <a:latin typeface="Times New Roman" panose="02020603050405020304" pitchFamily="18" charset="0"/>
              </a:rPr>
              <a:t>) pass periodic copies of a routing table from router to router. </a:t>
            </a:r>
          </a:p>
        </p:txBody>
      </p:sp>
      <p:sp>
        <p:nvSpPr>
          <p:cNvPr id="27653" name="Rectangle 5">
            <a:extLst>
              <a:ext uri="{FF2B5EF4-FFF2-40B4-BE49-F238E27FC236}">
                <a16:creationId xmlns:a16="http://schemas.microsoft.com/office/drawing/2014/main" id="{5F2C97BF-AF17-4BB1-BCB5-5397A955705B}"/>
              </a:ext>
            </a:extLst>
          </p:cNvPr>
          <p:cNvSpPr>
            <a:spLocks noChangeArrowheads="1"/>
          </p:cNvSpPr>
          <p:nvPr/>
        </p:nvSpPr>
        <p:spPr bwMode="auto">
          <a:xfrm>
            <a:off x="3165475" y="64452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FontTx/>
              <a:buNone/>
            </a:pPr>
            <a:endParaRPr lang="zh-CN" altLang="en-US" sz="1800"/>
          </a:p>
        </p:txBody>
      </p:sp>
      <p:sp>
        <p:nvSpPr>
          <p:cNvPr id="27654" name="Rectangle 6">
            <a:extLst>
              <a:ext uri="{FF2B5EF4-FFF2-40B4-BE49-F238E27FC236}">
                <a16:creationId xmlns:a16="http://schemas.microsoft.com/office/drawing/2014/main" id="{CA36106B-A490-4B0B-A02C-50008A4BB388}"/>
              </a:ext>
            </a:extLst>
          </p:cNvPr>
          <p:cNvSpPr>
            <a:spLocks noChangeArrowheads="1"/>
          </p:cNvSpPr>
          <p:nvPr/>
        </p:nvSpPr>
        <p:spPr bwMode="auto">
          <a:xfrm>
            <a:off x="5562600" y="228600"/>
            <a:ext cx="3352800" cy="396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FontTx/>
              <a:buNone/>
            </a:pPr>
            <a:endParaRPr lang="en-US" altLang="zh-CN" sz="2000">
              <a:solidFill>
                <a:srgbClr val="000000"/>
              </a:solidFill>
              <a:latin typeface="Times New Roman" panose="02020603050405020304" pitchFamily="18" charset="0"/>
            </a:endParaRPr>
          </a:p>
          <a:p>
            <a:pPr>
              <a:spcBef>
                <a:spcPct val="0"/>
              </a:spcBef>
              <a:buClrTx/>
              <a:buFontTx/>
              <a:buNone/>
            </a:pPr>
            <a:endParaRPr lang="en-US" altLang="zh-CN" sz="2000">
              <a:latin typeface="Times New Roman" panose="02020603050405020304" pitchFamily="18" charset="0"/>
            </a:endParaRPr>
          </a:p>
        </p:txBody>
      </p:sp>
      <p:sp>
        <p:nvSpPr>
          <p:cNvPr id="27655" name="Rectangle 7">
            <a:extLst>
              <a:ext uri="{FF2B5EF4-FFF2-40B4-BE49-F238E27FC236}">
                <a16:creationId xmlns:a16="http://schemas.microsoft.com/office/drawing/2014/main" id="{B5102E00-2BE4-4391-8E41-2D80FEBFEE4E}"/>
              </a:ext>
            </a:extLst>
          </p:cNvPr>
          <p:cNvSpPr>
            <a:spLocks noGrp="1" noChangeArrowheads="1"/>
          </p:cNvSpPr>
          <p:nvPr>
            <p:ph type="title" idx="4294967295"/>
          </p:nvPr>
        </p:nvSpPr>
        <p:spPr/>
        <p:txBody>
          <a:bodyPr/>
          <a:lstStyle/>
          <a:p>
            <a:pPr eaLnBrk="1" hangingPunct="1"/>
            <a:r>
              <a:rPr lang="en-US" altLang="zh-CN" sz="3400"/>
              <a:t>Distance-Vector Protocol</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2" descr="04_28">
            <a:extLst>
              <a:ext uri="{FF2B5EF4-FFF2-40B4-BE49-F238E27FC236}">
                <a16:creationId xmlns:a16="http://schemas.microsoft.com/office/drawing/2014/main" id="{E81D57DB-CEEB-4A57-9079-A4C086908A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0"/>
            <a:ext cx="8915400" cy="6092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75" name="Rectangle 3">
            <a:extLst>
              <a:ext uri="{FF2B5EF4-FFF2-40B4-BE49-F238E27FC236}">
                <a16:creationId xmlns:a16="http://schemas.microsoft.com/office/drawing/2014/main" id="{AB83317F-8EEC-4B21-A0A0-5E58C0DEF9B7}"/>
              </a:ext>
            </a:extLst>
          </p:cNvPr>
          <p:cNvSpPr>
            <a:spLocks noChangeArrowheads="1"/>
          </p:cNvSpPr>
          <p:nvPr/>
        </p:nvSpPr>
        <p:spPr bwMode="auto">
          <a:xfrm>
            <a:off x="3165475" y="210502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FontTx/>
              <a:buNone/>
            </a:pPr>
            <a:endParaRPr lang="zh-CN" altLang="en-US" sz="180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a:extLst>
              <a:ext uri="{FF2B5EF4-FFF2-40B4-BE49-F238E27FC236}">
                <a16:creationId xmlns:a16="http://schemas.microsoft.com/office/drawing/2014/main" id="{CE5C0DEA-83F6-4C7D-AF3A-FD59B6F78987}"/>
              </a:ext>
            </a:extLst>
          </p:cNvPr>
          <p:cNvSpPr>
            <a:spLocks noChangeArrowheads="1"/>
          </p:cNvSpPr>
          <p:nvPr/>
        </p:nvSpPr>
        <p:spPr bwMode="auto">
          <a:xfrm>
            <a:off x="3165475" y="-4508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FontTx/>
              <a:buNone/>
            </a:pPr>
            <a:endParaRPr lang="zh-CN" altLang="en-US" sz="1800"/>
          </a:p>
        </p:txBody>
      </p:sp>
      <p:sp>
        <p:nvSpPr>
          <p:cNvPr id="29699" name="Rectangle 3">
            <a:extLst>
              <a:ext uri="{FF2B5EF4-FFF2-40B4-BE49-F238E27FC236}">
                <a16:creationId xmlns:a16="http://schemas.microsoft.com/office/drawing/2014/main" id="{22AA14DD-8522-46E2-A857-B752F9EC637D}"/>
              </a:ext>
            </a:extLst>
          </p:cNvPr>
          <p:cNvSpPr>
            <a:spLocks noChangeArrowheads="1"/>
          </p:cNvSpPr>
          <p:nvPr/>
        </p:nvSpPr>
        <p:spPr bwMode="auto">
          <a:xfrm>
            <a:off x="228600" y="0"/>
            <a:ext cx="3263900" cy="6858000"/>
          </a:xfrm>
          <a:prstGeom prst="rect">
            <a:avLst/>
          </a:prstGeom>
          <a:solidFill>
            <a:schemeClr val="bg1"/>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nchor="ctr"/>
          <a:lstStyle>
            <a:lvl1pPr eaLnBrk="0" hangingPunct="0">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lnSpc>
                <a:spcPct val="90000"/>
              </a:lnSpc>
              <a:spcBef>
                <a:spcPct val="0"/>
              </a:spcBef>
              <a:buSzPct val="90000"/>
              <a:buFont typeface="Wingdings" panose="05000000000000000000" pitchFamily="2" charset="2"/>
              <a:buChar char="n"/>
            </a:pPr>
            <a:r>
              <a:rPr lang="en-US" altLang="zh-CN" sz="2400">
                <a:solidFill>
                  <a:srgbClr val="000000"/>
                </a:solidFill>
                <a:latin typeface="Times New Roman" panose="02020603050405020304" pitchFamily="18" charset="0"/>
              </a:rPr>
              <a:t>The invalid updates of Network 1 will continue to loop until some other process stops the looping.</a:t>
            </a:r>
          </a:p>
          <a:p>
            <a:pPr eaLnBrk="1" hangingPunct="1">
              <a:lnSpc>
                <a:spcPct val="90000"/>
              </a:lnSpc>
              <a:spcBef>
                <a:spcPct val="0"/>
              </a:spcBef>
              <a:buSzPct val="90000"/>
              <a:buFont typeface="Wingdings" panose="05000000000000000000" pitchFamily="2" charset="2"/>
              <a:buChar char="n"/>
            </a:pPr>
            <a:endParaRPr lang="en-US" altLang="zh-CN" sz="2400">
              <a:solidFill>
                <a:srgbClr val="000000"/>
              </a:solidFill>
              <a:latin typeface="Times New Roman" panose="02020603050405020304" pitchFamily="18" charset="0"/>
            </a:endParaRPr>
          </a:p>
          <a:p>
            <a:pPr eaLnBrk="1" hangingPunct="1">
              <a:lnSpc>
                <a:spcPct val="90000"/>
              </a:lnSpc>
              <a:spcBef>
                <a:spcPct val="0"/>
              </a:spcBef>
              <a:buSzPct val="90000"/>
              <a:buFont typeface="Wingdings" panose="05000000000000000000" pitchFamily="2" charset="2"/>
              <a:buChar char="n"/>
            </a:pPr>
            <a:r>
              <a:rPr lang="en-US" altLang="zh-CN" sz="2400">
                <a:solidFill>
                  <a:srgbClr val="000000"/>
                </a:solidFill>
                <a:latin typeface="Times New Roman" panose="02020603050405020304" pitchFamily="18" charset="0"/>
              </a:rPr>
              <a:t> This condition, called </a:t>
            </a:r>
            <a:r>
              <a:rPr lang="en-US" altLang="zh-CN" sz="2400" b="1" i="1" u="sng">
                <a:solidFill>
                  <a:schemeClr val="hlink"/>
                </a:solidFill>
                <a:latin typeface="Times New Roman" panose="02020603050405020304" pitchFamily="18" charset="0"/>
              </a:rPr>
              <a:t>count to infinity</a:t>
            </a:r>
            <a:r>
              <a:rPr lang="en-US" altLang="zh-CN" sz="2400">
                <a:solidFill>
                  <a:srgbClr val="000000"/>
                </a:solidFill>
                <a:latin typeface="Times New Roman" panose="02020603050405020304" pitchFamily="18" charset="0"/>
              </a:rPr>
              <a:t>, loops packets continuously around the network in spite of the fundamental fact that the destination network, Network 1, is down. </a:t>
            </a:r>
          </a:p>
          <a:p>
            <a:pPr eaLnBrk="1" hangingPunct="1">
              <a:lnSpc>
                <a:spcPct val="90000"/>
              </a:lnSpc>
              <a:spcBef>
                <a:spcPct val="0"/>
              </a:spcBef>
              <a:buSzPct val="90000"/>
              <a:buFont typeface="Wingdings" panose="05000000000000000000" pitchFamily="2" charset="2"/>
              <a:buChar char="n"/>
            </a:pPr>
            <a:endParaRPr lang="en-US" altLang="zh-CN" sz="2400">
              <a:solidFill>
                <a:srgbClr val="000000"/>
              </a:solidFill>
              <a:latin typeface="Times New Roman" panose="02020603050405020304" pitchFamily="18" charset="0"/>
            </a:endParaRPr>
          </a:p>
          <a:p>
            <a:pPr eaLnBrk="1" hangingPunct="1">
              <a:lnSpc>
                <a:spcPct val="90000"/>
              </a:lnSpc>
              <a:spcBef>
                <a:spcPct val="0"/>
              </a:spcBef>
              <a:buSzPct val="90000"/>
              <a:buFont typeface="Wingdings" panose="05000000000000000000" pitchFamily="2" charset="2"/>
              <a:buChar char="n"/>
            </a:pPr>
            <a:r>
              <a:rPr lang="en-US" altLang="zh-CN" sz="2400">
                <a:solidFill>
                  <a:srgbClr val="000000"/>
                </a:solidFill>
                <a:latin typeface="Times New Roman" panose="02020603050405020304" pitchFamily="18" charset="0"/>
              </a:rPr>
              <a:t>While the routers are counting to infinity, the invalid information allows a routing loop to exist. </a:t>
            </a:r>
          </a:p>
          <a:p>
            <a:pPr eaLnBrk="1" hangingPunct="1">
              <a:lnSpc>
                <a:spcPct val="90000"/>
              </a:lnSpc>
              <a:spcBef>
                <a:spcPct val="0"/>
              </a:spcBef>
              <a:buSzPct val="90000"/>
              <a:buFont typeface="Wingdings" panose="05000000000000000000" pitchFamily="2" charset="2"/>
              <a:buChar char="n"/>
            </a:pPr>
            <a:endParaRPr lang="en-US" altLang="zh-CN" sz="2400">
              <a:solidFill>
                <a:srgbClr val="000000"/>
              </a:solidFill>
              <a:latin typeface="Times New Roman" panose="02020603050405020304" pitchFamily="18" charset="0"/>
            </a:endParaRPr>
          </a:p>
        </p:txBody>
      </p:sp>
      <p:pic>
        <p:nvPicPr>
          <p:cNvPr id="29700" name="Picture 4" descr="04_29">
            <a:extLst>
              <a:ext uri="{FF2B5EF4-FFF2-40B4-BE49-F238E27FC236}">
                <a16:creationId xmlns:a16="http://schemas.microsoft.com/office/drawing/2014/main" id="{8107295C-7563-4932-8CA9-9E1BFA0645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92500" y="53975"/>
            <a:ext cx="5651500" cy="680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2" descr="04_30">
            <a:extLst>
              <a:ext uri="{FF2B5EF4-FFF2-40B4-BE49-F238E27FC236}">
                <a16:creationId xmlns:a16="http://schemas.microsoft.com/office/drawing/2014/main" id="{7F810E41-67E1-4C63-A590-C2E0114304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650" y="1628775"/>
            <a:ext cx="6840538" cy="439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23" name="Rectangle 3">
            <a:extLst>
              <a:ext uri="{FF2B5EF4-FFF2-40B4-BE49-F238E27FC236}">
                <a16:creationId xmlns:a16="http://schemas.microsoft.com/office/drawing/2014/main" id="{07A28903-277A-4FAD-8B8A-16CD4D9276BD}"/>
              </a:ext>
            </a:extLst>
          </p:cNvPr>
          <p:cNvSpPr>
            <a:spLocks noChangeArrowheads="1"/>
          </p:cNvSpPr>
          <p:nvPr/>
        </p:nvSpPr>
        <p:spPr bwMode="auto">
          <a:xfrm>
            <a:off x="3165475" y="2794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FontTx/>
              <a:buNone/>
            </a:pPr>
            <a:endParaRPr lang="zh-CN" altLang="en-US" sz="1800"/>
          </a:p>
        </p:txBody>
      </p:sp>
      <p:sp>
        <p:nvSpPr>
          <p:cNvPr id="30724" name="Rectangle 6">
            <a:extLst>
              <a:ext uri="{FF2B5EF4-FFF2-40B4-BE49-F238E27FC236}">
                <a16:creationId xmlns:a16="http://schemas.microsoft.com/office/drawing/2014/main" id="{E6F695E0-2FED-4975-A8A5-D3168DCB5958}"/>
              </a:ext>
            </a:extLst>
          </p:cNvPr>
          <p:cNvSpPr>
            <a:spLocks noChangeArrowheads="1"/>
          </p:cNvSpPr>
          <p:nvPr/>
        </p:nvSpPr>
        <p:spPr bwMode="auto">
          <a:xfrm>
            <a:off x="574675" y="304800"/>
            <a:ext cx="8001000" cy="1216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FontTx/>
              <a:buNone/>
            </a:pPr>
            <a:r>
              <a:rPr lang="en-US" altLang="zh-CN" sz="3800">
                <a:solidFill>
                  <a:schemeClr val="tx2"/>
                </a:solidFill>
              </a:rPr>
              <a:t>Solution: Defining a Maximum</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2">
            <a:extLst>
              <a:ext uri="{FF2B5EF4-FFF2-40B4-BE49-F238E27FC236}">
                <a16:creationId xmlns:a16="http://schemas.microsoft.com/office/drawing/2014/main" id="{D4CC7559-0F36-4E83-9C2E-159EDCB081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751" t="32504" r="45006" b="21252"/>
          <a:stretch>
            <a:fillRect/>
          </a:stretch>
        </p:blipFill>
        <p:spPr bwMode="auto">
          <a:xfrm>
            <a:off x="468313" y="3875088"/>
            <a:ext cx="8064500" cy="2982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47" name="Rectangle 3">
            <a:extLst>
              <a:ext uri="{FF2B5EF4-FFF2-40B4-BE49-F238E27FC236}">
                <a16:creationId xmlns:a16="http://schemas.microsoft.com/office/drawing/2014/main" id="{3C8C8119-B9B0-4571-8EED-8956CA54CE22}"/>
              </a:ext>
            </a:extLst>
          </p:cNvPr>
          <p:cNvSpPr>
            <a:spLocks noGrp="1" noChangeArrowheads="1"/>
          </p:cNvSpPr>
          <p:nvPr>
            <p:ph type="title"/>
          </p:nvPr>
        </p:nvSpPr>
        <p:spPr/>
        <p:txBody>
          <a:bodyPr/>
          <a:lstStyle/>
          <a:p>
            <a:pPr eaLnBrk="1" hangingPunct="1"/>
            <a:r>
              <a:rPr lang="en-US" altLang="zh-CN"/>
              <a:t>Solution: Route Poisoning</a:t>
            </a:r>
          </a:p>
        </p:txBody>
      </p:sp>
      <p:sp>
        <p:nvSpPr>
          <p:cNvPr id="31748" name="Rectangle 4">
            <a:extLst>
              <a:ext uri="{FF2B5EF4-FFF2-40B4-BE49-F238E27FC236}">
                <a16:creationId xmlns:a16="http://schemas.microsoft.com/office/drawing/2014/main" id="{D879E9F5-269F-4A2D-A714-F93501EE44F9}"/>
              </a:ext>
            </a:extLst>
          </p:cNvPr>
          <p:cNvSpPr>
            <a:spLocks noGrp="1" noChangeArrowheads="1"/>
          </p:cNvSpPr>
          <p:nvPr>
            <p:ph type="body" idx="1"/>
          </p:nvPr>
        </p:nvSpPr>
        <p:spPr>
          <a:xfrm>
            <a:off x="304800" y="1905000"/>
            <a:ext cx="8424863" cy="1655763"/>
          </a:xfrm>
        </p:spPr>
        <p:txBody>
          <a:bodyPr/>
          <a:lstStyle/>
          <a:p>
            <a:pPr lvl="1" eaLnBrk="1" fontAlgn="t" hangingPunct="1">
              <a:lnSpc>
                <a:spcPct val="90000"/>
              </a:lnSpc>
              <a:buClr>
                <a:srgbClr val="CC0000"/>
              </a:buClr>
              <a:buSzPct val="120000"/>
              <a:buFont typeface="Wingdings" panose="05000000000000000000" pitchFamily="2" charset="2"/>
              <a:buChar char="§"/>
            </a:pPr>
            <a:r>
              <a:rPr lang="en-US" altLang="zh-CN" sz="2000"/>
              <a:t>When Network 5 goes down, Router E initiates route poisoning by making a table entry for Network 5 as 16, or unreachable. </a:t>
            </a:r>
          </a:p>
          <a:p>
            <a:pPr lvl="1" eaLnBrk="1" fontAlgn="t" hangingPunct="1">
              <a:lnSpc>
                <a:spcPct val="90000"/>
              </a:lnSpc>
              <a:buClr>
                <a:srgbClr val="CC0000"/>
              </a:buClr>
              <a:buSzPct val="120000"/>
              <a:buFont typeface="Wingdings" panose="05000000000000000000" pitchFamily="2" charset="2"/>
              <a:buChar char="§"/>
            </a:pPr>
            <a:r>
              <a:rPr lang="en-US" altLang="zh-CN" sz="2000"/>
              <a:t>When Router C receives a route poisoning from Router E, it sends an update, called a poison reverse, back to Router E. This makes sure all routers on the segment have received the poisoned route information.</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Picture 2" descr="04_31">
            <a:extLst>
              <a:ext uri="{FF2B5EF4-FFF2-40B4-BE49-F238E27FC236}">
                <a16:creationId xmlns:a16="http://schemas.microsoft.com/office/drawing/2014/main" id="{AE55F44B-0DD8-421B-9BD1-14DC151844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650" y="1781175"/>
            <a:ext cx="7416800" cy="426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71" name="Rectangle 3">
            <a:extLst>
              <a:ext uri="{FF2B5EF4-FFF2-40B4-BE49-F238E27FC236}">
                <a16:creationId xmlns:a16="http://schemas.microsoft.com/office/drawing/2014/main" id="{E8CB120C-B2C4-43BC-A491-DD160696627E}"/>
              </a:ext>
            </a:extLst>
          </p:cNvPr>
          <p:cNvSpPr>
            <a:spLocks noChangeArrowheads="1"/>
          </p:cNvSpPr>
          <p:nvPr/>
        </p:nvSpPr>
        <p:spPr bwMode="auto">
          <a:xfrm>
            <a:off x="3165475" y="15573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FontTx/>
              <a:buNone/>
            </a:pPr>
            <a:endParaRPr lang="zh-CN" altLang="en-US" sz="1800"/>
          </a:p>
        </p:txBody>
      </p:sp>
      <p:sp>
        <p:nvSpPr>
          <p:cNvPr id="32772" name="Rectangle 5">
            <a:extLst>
              <a:ext uri="{FF2B5EF4-FFF2-40B4-BE49-F238E27FC236}">
                <a16:creationId xmlns:a16="http://schemas.microsoft.com/office/drawing/2014/main" id="{D159FED4-A9AC-46B6-82C6-BCE1442CE826}"/>
              </a:ext>
            </a:extLst>
          </p:cNvPr>
          <p:cNvSpPr>
            <a:spLocks noChangeArrowheads="1"/>
          </p:cNvSpPr>
          <p:nvPr/>
        </p:nvSpPr>
        <p:spPr bwMode="auto">
          <a:xfrm>
            <a:off x="3165475" y="26527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FontTx/>
              <a:buNone/>
            </a:pPr>
            <a:endParaRPr lang="zh-CN" altLang="en-US" sz="1800"/>
          </a:p>
        </p:txBody>
      </p:sp>
      <p:sp>
        <p:nvSpPr>
          <p:cNvPr id="32773" name="Rectangle 7">
            <a:extLst>
              <a:ext uri="{FF2B5EF4-FFF2-40B4-BE49-F238E27FC236}">
                <a16:creationId xmlns:a16="http://schemas.microsoft.com/office/drawing/2014/main" id="{BDAFF065-BCF3-4544-BEC7-69CC26BD22BE}"/>
              </a:ext>
            </a:extLst>
          </p:cNvPr>
          <p:cNvSpPr>
            <a:spLocks noChangeArrowheads="1"/>
          </p:cNvSpPr>
          <p:nvPr/>
        </p:nvSpPr>
        <p:spPr bwMode="auto">
          <a:xfrm>
            <a:off x="574675" y="304800"/>
            <a:ext cx="8001000" cy="1216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FontTx/>
              <a:buNone/>
            </a:pPr>
            <a:r>
              <a:rPr lang="en-US" altLang="zh-CN" sz="3800">
                <a:solidFill>
                  <a:schemeClr val="tx2"/>
                </a:solidFill>
              </a:rPr>
              <a:t>Solution: Split Horizon</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033F0697-922A-4EF6-9093-679ADC3C1BAF}"/>
              </a:ext>
            </a:extLst>
          </p:cNvPr>
          <p:cNvSpPr>
            <a:spLocks noGrp="1" noChangeArrowheads="1"/>
          </p:cNvSpPr>
          <p:nvPr>
            <p:ph type="title"/>
          </p:nvPr>
        </p:nvSpPr>
        <p:spPr/>
        <p:txBody>
          <a:bodyPr/>
          <a:lstStyle/>
          <a:p>
            <a:pPr eaLnBrk="1" hangingPunct="1"/>
            <a:r>
              <a:rPr lang="en-US" altLang="zh-CN"/>
              <a:t>Router Basics</a:t>
            </a:r>
          </a:p>
        </p:txBody>
      </p:sp>
      <p:pic>
        <p:nvPicPr>
          <p:cNvPr id="6147" name="Picture 6" descr="splash">
            <a:extLst>
              <a:ext uri="{FF2B5EF4-FFF2-40B4-BE49-F238E27FC236}">
                <a16:creationId xmlns:a16="http://schemas.microsoft.com/office/drawing/2014/main" id="{AFF2D897-3D93-48E5-847B-4C944DFD32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5513" y="2349500"/>
            <a:ext cx="4248150" cy="3078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Picture 2" descr="04_33">
            <a:extLst>
              <a:ext uri="{FF2B5EF4-FFF2-40B4-BE49-F238E27FC236}">
                <a16:creationId xmlns:a16="http://schemas.microsoft.com/office/drawing/2014/main" id="{B311DA0E-1DCE-402A-91E8-4318442453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1550" y="1700213"/>
            <a:ext cx="6913563" cy="432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5" name="Rectangle 3">
            <a:extLst>
              <a:ext uri="{FF2B5EF4-FFF2-40B4-BE49-F238E27FC236}">
                <a16:creationId xmlns:a16="http://schemas.microsoft.com/office/drawing/2014/main" id="{207D26C0-4D20-4E25-8739-13F5C599519B}"/>
              </a:ext>
            </a:extLst>
          </p:cNvPr>
          <p:cNvSpPr>
            <a:spLocks noChangeArrowheads="1"/>
          </p:cNvSpPr>
          <p:nvPr/>
        </p:nvSpPr>
        <p:spPr bwMode="auto">
          <a:xfrm>
            <a:off x="3165475" y="24701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FontTx/>
              <a:buNone/>
            </a:pPr>
            <a:endParaRPr lang="zh-CN" altLang="en-US" sz="1800"/>
          </a:p>
        </p:txBody>
      </p:sp>
      <p:sp>
        <p:nvSpPr>
          <p:cNvPr id="33796" name="Rectangle 5">
            <a:extLst>
              <a:ext uri="{FF2B5EF4-FFF2-40B4-BE49-F238E27FC236}">
                <a16:creationId xmlns:a16="http://schemas.microsoft.com/office/drawing/2014/main" id="{481FBAF3-FA70-432C-9C3D-92A7B0F9C9CA}"/>
              </a:ext>
            </a:extLst>
          </p:cNvPr>
          <p:cNvSpPr>
            <a:spLocks noChangeArrowheads="1"/>
          </p:cNvSpPr>
          <p:nvPr/>
        </p:nvSpPr>
        <p:spPr bwMode="auto">
          <a:xfrm>
            <a:off x="574675" y="304800"/>
            <a:ext cx="8001000" cy="1216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FontTx/>
              <a:buNone/>
            </a:pPr>
            <a:r>
              <a:rPr lang="en-US" altLang="zh-CN" sz="3800">
                <a:solidFill>
                  <a:schemeClr val="tx2"/>
                </a:solidFill>
              </a:rPr>
              <a:t>Solution: Hold-Down Timers</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a:extLst>
              <a:ext uri="{FF2B5EF4-FFF2-40B4-BE49-F238E27FC236}">
                <a16:creationId xmlns:a16="http://schemas.microsoft.com/office/drawing/2014/main" id="{A0D85E1F-D512-4E52-BCB0-734C0B904993}"/>
              </a:ext>
            </a:extLst>
          </p:cNvPr>
          <p:cNvSpPr>
            <a:spLocks noGrp="1" noChangeArrowheads="1"/>
          </p:cNvSpPr>
          <p:nvPr>
            <p:ph type="title" idx="4294967295"/>
          </p:nvPr>
        </p:nvSpPr>
        <p:spPr/>
        <p:txBody>
          <a:bodyPr/>
          <a:lstStyle/>
          <a:p>
            <a:pPr eaLnBrk="1" hangingPunct="1"/>
            <a:r>
              <a:rPr lang="en-US" altLang="zh-CN"/>
              <a:t>Prevent Sending Route update  </a:t>
            </a:r>
          </a:p>
        </p:txBody>
      </p:sp>
      <p:sp>
        <p:nvSpPr>
          <p:cNvPr id="34819" name="Rectangle 3">
            <a:extLst>
              <a:ext uri="{FF2B5EF4-FFF2-40B4-BE49-F238E27FC236}">
                <a16:creationId xmlns:a16="http://schemas.microsoft.com/office/drawing/2014/main" id="{F4078342-D7D1-49E7-AD7C-91C44779AB38}"/>
              </a:ext>
            </a:extLst>
          </p:cNvPr>
          <p:cNvSpPr>
            <a:spLocks noChangeArrowheads="1"/>
          </p:cNvSpPr>
          <p:nvPr/>
        </p:nvSpPr>
        <p:spPr bwMode="auto">
          <a:xfrm>
            <a:off x="381000" y="1844675"/>
            <a:ext cx="8763000" cy="411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eaLnBrk="0" hangingPunct="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eaLnBrk="0" hangingPunct="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lvl="1" eaLnBrk="1" fontAlgn="t" hangingPunct="1">
              <a:lnSpc>
                <a:spcPct val="120000"/>
              </a:lnSpc>
              <a:spcBef>
                <a:spcPct val="50000"/>
              </a:spcBef>
              <a:buClr>
                <a:srgbClr val="CC0000"/>
              </a:buClr>
              <a:buSzPct val="120000"/>
              <a:buFont typeface="Wingdings" panose="05000000000000000000" pitchFamily="2" charset="2"/>
              <a:buChar char="§"/>
            </a:pPr>
            <a:r>
              <a:rPr lang="en-US" altLang="zh-CN" sz="2800">
                <a:latin typeface="Tahoma" panose="020B0604030504040204" pitchFamily="34" charset="0"/>
              </a:rPr>
              <a:t> To prevent an interface from sending out any route update information,use the command:</a:t>
            </a:r>
          </a:p>
          <a:p>
            <a:pPr lvl="2" eaLnBrk="1" fontAlgn="t" hangingPunct="1">
              <a:lnSpc>
                <a:spcPct val="120000"/>
              </a:lnSpc>
              <a:spcBef>
                <a:spcPct val="50000"/>
              </a:spcBef>
              <a:buClr>
                <a:srgbClr val="CC0000"/>
              </a:buClr>
              <a:buSzPct val="120000"/>
              <a:buFont typeface="Wingdings" panose="05000000000000000000" pitchFamily="2" charset="2"/>
              <a:buChar char="§"/>
            </a:pPr>
            <a:r>
              <a:rPr lang="en-US" altLang="zh-CN" sz="2800">
                <a:latin typeface="Tahoma" panose="020B0604030504040204" pitchFamily="34" charset="0"/>
              </a:rPr>
              <a:t> Router(config-router)#Passive-interface f0/0 </a:t>
            </a:r>
          </a:p>
          <a:p>
            <a:pPr lvl="1" eaLnBrk="1" fontAlgn="t" hangingPunct="1">
              <a:lnSpc>
                <a:spcPct val="120000"/>
              </a:lnSpc>
              <a:spcBef>
                <a:spcPct val="50000"/>
              </a:spcBef>
              <a:buClr>
                <a:srgbClr val="CC0000"/>
              </a:buClr>
              <a:buSzPct val="120000"/>
              <a:buFont typeface="Wingdings" panose="05000000000000000000" pitchFamily="2" charset="2"/>
              <a:buChar char="§"/>
            </a:pPr>
            <a:r>
              <a:rPr lang="en-US" altLang="zh-CN" sz="2800">
                <a:latin typeface="Tahoma" panose="020B0604030504040204" pitchFamily="34" charset="0"/>
              </a:rPr>
              <a:t> It is valid only when using distance-vector routing protocols, because link-state routing protocols do not get the topology information directly from the routing table of its neighbors </a:t>
            </a:r>
          </a:p>
        </p:txBody>
      </p:sp>
    </p:spTree>
  </p:cSld>
  <p:clrMapOvr>
    <a:masterClrMapping/>
  </p:clrMapOvr>
  <p:transition>
    <p:blinds dir="vert"/>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a:extLst>
              <a:ext uri="{FF2B5EF4-FFF2-40B4-BE49-F238E27FC236}">
                <a16:creationId xmlns:a16="http://schemas.microsoft.com/office/drawing/2014/main" id="{5923EA53-4F4F-406A-9C79-7792FB8FEED7}"/>
              </a:ext>
            </a:extLst>
          </p:cNvPr>
          <p:cNvSpPr>
            <a:spLocks noChangeArrowheads="1"/>
          </p:cNvSpPr>
          <p:nvPr/>
        </p:nvSpPr>
        <p:spPr bwMode="auto">
          <a:xfrm>
            <a:off x="3165475" y="10096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FontTx/>
              <a:buNone/>
            </a:pPr>
            <a:endParaRPr lang="zh-CN" altLang="en-US" sz="1800"/>
          </a:p>
        </p:txBody>
      </p:sp>
      <p:sp>
        <p:nvSpPr>
          <p:cNvPr id="35843" name="Rectangle 3">
            <a:extLst>
              <a:ext uri="{FF2B5EF4-FFF2-40B4-BE49-F238E27FC236}">
                <a16:creationId xmlns:a16="http://schemas.microsoft.com/office/drawing/2014/main" id="{3109199E-4CDA-4DC0-A54D-326C707FD3CD}"/>
              </a:ext>
            </a:extLst>
          </p:cNvPr>
          <p:cNvSpPr>
            <a:spLocks noChangeArrowheads="1"/>
          </p:cNvSpPr>
          <p:nvPr/>
        </p:nvSpPr>
        <p:spPr bwMode="auto">
          <a:xfrm>
            <a:off x="3165475" y="-13636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FontTx/>
              <a:buNone/>
            </a:pPr>
            <a:endParaRPr lang="zh-CN" altLang="en-US" sz="1800"/>
          </a:p>
        </p:txBody>
      </p:sp>
      <p:sp>
        <p:nvSpPr>
          <p:cNvPr id="35844" name="Rectangle 4">
            <a:extLst>
              <a:ext uri="{FF2B5EF4-FFF2-40B4-BE49-F238E27FC236}">
                <a16:creationId xmlns:a16="http://schemas.microsoft.com/office/drawing/2014/main" id="{1E45E40B-B1C7-40E9-B55F-CBD1772BE0DB}"/>
              </a:ext>
            </a:extLst>
          </p:cNvPr>
          <p:cNvSpPr>
            <a:spLocks noChangeArrowheads="1"/>
          </p:cNvSpPr>
          <p:nvPr/>
        </p:nvSpPr>
        <p:spPr bwMode="auto">
          <a:xfrm>
            <a:off x="611188" y="1700213"/>
            <a:ext cx="8153400" cy="432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eaLnBrk="0" hangingPunct="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fontAlgn="t" hangingPunct="1">
              <a:lnSpc>
                <a:spcPct val="120000"/>
              </a:lnSpc>
              <a:spcBef>
                <a:spcPct val="50000"/>
              </a:spcBef>
              <a:buClr>
                <a:srgbClr val="CC0000"/>
              </a:buClr>
              <a:buSzPct val="120000"/>
              <a:buFont typeface="Wingdings" panose="05000000000000000000" pitchFamily="2" charset="2"/>
              <a:buChar char="§"/>
            </a:pPr>
            <a:r>
              <a:rPr lang="en-US" altLang="zh-CN" sz="2800">
                <a:latin typeface="Tahoma" panose="020B0604030504040204" pitchFamily="34" charset="0"/>
              </a:rPr>
              <a:t> </a:t>
            </a:r>
            <a:r>
              <a:rPr lang="en-US" altLang="zh-CN" sz="2400">
                <a:latin typeface="Tahoma" panose="020B0604030504040204" pitchFamily="34" charset="0"/>
              </a:rPr>
              <a:t>Link-state based routing algorithms also known as SPF (shortest path first) algorithms, maintain a complex database of topology information. </a:t>
            </a:r>
          </a:p>
          <a:p>
            <a:pPr eaLnBrk="1" fontAlgn="t" hangingPunct="1">
              <a:lnSpc>
                <a:spcPct val="60000"/>
              </a:lnSpc>
              <a:spcBef>
                <a:spcPct val="50000"/>
              </a:spcBef>
              <a:buClr>
                <a:srgbClr val="CC0000"/>
              </a:buClr>
              <a:buSzPct val="120000"/>
              <a:buFont typeface="Wingdings" panose="05000000000000000000" pitchFamily="2" charset="2"/>
              <a:buChar char="§"/>
            </a:pPr>
            <a:r>
              <a:rPr lang="en-US" altLang="zh-CN" sz="2400">
                <a:latin typeface="Tahoma" panose="020B0604030504040204" pitchFamily="34" charset="0"/>
              </a:rPr>
              <a:t> Link-state routing uses:</a:t>
            </a:r>
          </a:p>
          <a:p>
            <a:pPr lvl="1" eaLnBrk="1" fontAlgn="t" hangingPunct="1">
              <a:lnSpc>
                <a:spcPct val="60000"/>
              </a:lnSpc>
              <a:spcBef>
                <a:spcPct val="50000"/>
              </a:spcBef>
              <a:buClr>
                <a:srgbClr val="CC0000"/>
              </a:buClr>
              <a:buSzPct val="120000"/>
              <a:buFont typeface="Wingdings" panose="05000000000000000000" pitchFamily="2" charset="2"/>
              <a:buChar char="§"/>
            </a:pPr>
            <a:r>
              <a:rPr lang="en-US" altLang="zh-CN" sz="2400">
                <a:latin typeface="Tahoma" panose="020B0604030504040204" pitchFamily="34" charset="0"/>
              </a:rPr>
              <a:t>  link-state advertisements(LSAs)</a:t>
            </a:r>
          </a:p>
          <a:p>
            <a:pPr lvl="1" eaLnBrk="1" fontAlgn="t" hangingPunct="1">
              <a:lnSpc>
                <a:spcPct val="60000"/>
              </a:lnSpc>
              <a:spcBef>
                <a:spcPct val="50000"/>
              </a:spcBef>
              <a:buClr>
                <a:srgbClr val="CC0000"/>
              </a:buClr>
              <a:buSzPct val="120000"/>
              <a:buFont typeface="Wingdings" panose="05000000000000000000" pitchFamily="2" charset="2"/>
              <a:buChar char="§"/>
            </a:pPr>
            <a:r>
              <a:rPr lang="en-US" altLang="zh-CN" sz="2400">
                <a:latin typeface="Tahoma" panose="020B0604030504040204" pitchFamily="34" charset="0"/>
              </a:rPr>
              <a:t>  a topological database </a:t>
            </a:r>
          </a:p>
          <a:p>
            <a:pPr lvl="1" eaLnBrk="1" fontAlgn="t" hangingPunct="1">
              <a:lnSpc>
                <a:spcPct val="60000"/>
              </a:lnSpc>
              <a:spcBef>
                <a:spcPct val="50000"/>
              </a:spcBef>
              <a:buClr>
                <a:srgbClr val="CC0000"/>
              </a:buClr>
              <a:buSzPct val="120000"/>
              <a:buFont typeface="Wingdings" panose="05000000000000000000" pitchFamily="2" charset="2"/>
              <a:buChar char="§"/>
            </a:pPr>
            <a:r>
              <a:rPr lang="en-US" altLang="zh-CN" sz="2400">
                <a:latin typeface="Tahoma" panose="020B0604030504040204" pitchFamily="34" charset="0"/>
              </a:rPr>
              <a:t>  the SPF algorithm, and the resulting SPF tree </a:t>
            </a:r>
          </a:p>
          <a:p>
            <a:pPr lvl="1" eaLnBrk="1" fontAlgn="t" hangingPunct="1">
              <a:lnSpc>
                <a:spcPct val="60000"/>
              </a:lnSpc>
              <a:spcBef>
                <a:spcPct val="50000"/>
              </a:spcBef>
              <a:buClr>
                <a:srgbClr val="CC0000"/>
              </a:buClr>
              <a:buSzPct val="120000"/>
              <a:buFont typeface="Wingdings" panose="05000000000000000000" pitchFamily="2" charset="2"/>
              <a:buChar char="§"/>
            </a:pPr>
            <a:r>
              <a:rPr lang="en-US" altLang="zh-CN" sz="2400">
                <a:latin typeface="Tahoma" panose="020B0604030504040204" pitchFamily="34" charset="0"/>
              </a:rPr>
              <a:t>  a routing table of paths and ports to each network </a:t>
            </a:r>
          </a:p>
          <a:p>
            <a:pPr eaLnBrk="1" fontAlgn="t" hangingPunct="1">
              <a:lnSpc>
                <a:spcPct val="90000"/>
              </a:lnSpc>
              <a:spcBef>
                <a:spcPct val="50000"/>
              </a:spcBef>
              <a:buClr>
                <a:srgbClr val="CC0000"/>
              </a:buClr>
              <a:buSzPct val="120000"/>
              <a:buFont typeface="Wingdings" panose="05000000000000000000" pitchFamily="2" charset="2"/>
              <a:buChar char="§"/>
            </a:pPr>
            <a:r>
              <a:rPr lang="en-US" altLang="zh-CN" sz="2400">
                <a:latin typeface="Tahoma" panose="020B0604030504040204" pitchFamily="34" charset="0"/>
              </a:rPr>
              <a:t>RFC 1583 contains a description of OSPF link-state concepts and operations.</a:t>
            </a:r>
          </a:p>
        </p:txBody>
      </p:sp>
      <p:sp>
        <p:nvSpPr>
          <p:cNvPr id="35845" name="Rectangle 5">
            <a:extLst>
              <a:ext uri="{FF2B5EF4-FFF2-40B4-BE49-F238E27FC236}">
                <a16:creationId xmlns:a16="http://schemas.microsoft.com/office/drawing/2014/main" id="{F408842C-70F2-4244-B9EC-5F9D5FA5020D}"/>
              </a:ext>
            </a:extLst>
          </p:cNvPr>
          <p:cNvSpPr>
            <a:spLocks noGrp="1" noChangeArrowheads="1"/>
          </p:cNvSpPr>
          <p:nvPr>
            <p:ph type="title" idx="4294967295"/>
          </p:nvPr>
        </p:nvSpPr>
        <p:spPr/>
        <p:txBody>
          <a:bodyPr/>
          <a:lstStyle/>
          <a:p>
            <a:pPr eaLnBrk="1" hangingPunct="1"/>
            <a:r>
              <a:rPr lang="en-US" altLang="zh-CN"/>
              <a:t>Link-state</a:t>
            </a:r>
            <a:r>
              <a:rPr lang="en-US" altLang="zh-CN">
                <a:solidFill>
                  <a:srgbClr val="000000"/>
                </a:solidFill>
                <a:latin typeface="Times New Roman" panose="02020603050405020304" pitchFamily="18" charset="0"/>
              </a:rPr>
              <a:t>  </a:t>
            </a:r>
            <a:r>
              <a:rPr lang="en-US" altLang="zh-CN"/>
              <a:t>Protocol</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6" name="Picture 2" descr="04_35">
            <a:extLst>
              <a:ext uri="{FF2B5EF4-FFF2-40B4-BE49-F238E27FC236}">
                <a16:creationId xmlns:a16="http://schemas.microsoft.com/office/drawing/2014/main" id="{859A96F3-1689-40BE-9CDA-158BCEB81F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2800" y="0"/>
            <a:ext cx="5791200" cy="502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67" name="Rectangle 3">
            <a:extLst>
              <a:ext uri="{FF2B5EF4-FFF2-40B4-BE49-F238E27FC236}">
                <a16:creationId xmlns:a16="http://schemas.microsoft.com/office/drawing/2014/main" id="{A82FE76D-6EF0-424D-B5CA-4D45EB7FDB9F}"/>
              </a:ext>
            </a:extLst>
          </p:cNvPr>
          <p:cNvSpPr>
            <a:spLocks noChangeArrowheads="1"/>
          </p:cNvSpPr>
          <p:nvPr/>
        </p:nvSpPr>
        <p:spPr bwMode="auto">
          <a:xfrm>
            <a:off x="3165475" y="-64754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FontTx/>
              <a:buNone/>
            </a:pPr>
            <a:endParaRPr lang="zh-CN" altLang="en-US" sz="1800"/>
          </a:p>
        </p:txBody>
      </p:sp>
      <p:sp>
        <p:nvSpPr>
          <p:cNvPr id="36868" name="Rectangle 4">
            <a:extLst>
              <a:ext uri="{FF2B5EF4-FFF2-40B4-BE49-F238E27FC236}">
                <a16:creationId xmlns:a16="http://schemas.microsoft.com/office/drawing/2014/main" id="{7DC7C058-EE57-4E59-BAAA-6949789BA754}"/>
              </a:ext>
            </a:extLst>
          </p:cNvPr>
          <p:cNvSpPr>
            <a:spLocks noChangeArrowheads="1"/>
          </p:cNvSpPr>
          <p:nvPr/>
        </p:nvSpPr>
        <p:spPr bwMode="auto">
          <a:xfrm>
            <a:off x="0" y="0"/>
            <a:ext cx="3429000" cy="68580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eaLnBrk="0" hangingPunct="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lvl="1">
              <a:spcBef>
                <a:spcPct val="0"/>
              </a:spcBef>
              <a:buClrTx/>
              <a:buFontTx/>
              <a:buAutoNum type="arabicPeriod"/>
            </a:pPr>
            <a:r>
              <a:rPr lang="en-US" altLang="zh-CN" sz="2000">
                <a:solidFill>
                  <a:srgbClr val="000000"/>
                </a:solidFill>
                <a:latin typeface="Times New Roman" panose="02020603050405020304" pitchFamily="18" charset="0"/>
              </a:rPr>
              <a:t> Routers </a:t>
            </a:r>
            <a:r>
              <a:rPr lang="en-US" altLang="zh-CN" sz="2000" b="1" i="1" u="sng">
                <a:solidFill>
                  <a:schemeClr val="accent2"/>
                </a:solidFill>
                <a:latin typeface="Times New Roman" panose="02020603050405020304" pitchFamily="18" charset="0"/>
              </a:rPr>
              <a:t>exchange LSAs</a:t>
            </a:r>
            <a:r>
              <a:rPr lang="en-US" altLang="zh-CN" sz="2000">
                <a:solidFill>
                  <a:srgbClr val="000000"/>
                </a:solidFill>
                <a:latin typeface="Times New Roman" panose="02020603050405020304" pitchFamily="18" charset="0"/>
              </a:rPr>
              <a:t> with each other. Each router begins with directly connected networks</a:t>
            </a:r>
          </a:p>
          <a:p>
            <a:pPr lvl="1">
              <a:spcBef>
                <a:spcPct val="0"/>
              </a:spcBef>
              <a:buClrTx/>
              <a:buFontTx/>
              <a:buAutoNum type="arabicPeriod"/>
            </a:pPr>
            <a:endParaRPr lang="en-US" altLang="zh-CN" sz="2000">
              <a:solidFill>
                <a:srgbClr val="000000"/>
              </a:solidFill>
              <a:latin typeface="Times New Roman" panose="02020603050405020304" pitchFamily="18" charset="0"/>
            </a:endParaRPr>
          </a:p>
          <a:p>
            <a:pPr lvl="1">
              <a:spcBef>
                <a:spcPct val="0"/>
              </a:spcBef>
              <a:buClrTx/>
              <a:buFontTx/>
              <a:buAutoNum type="arabicPeriod"/>
            </a:pPr>
            <a:r>
              <a:rPr lang="en-US" altLang="zh-CN" sz="2000">
                <a:solidFill>
                  <a:srgbClr val="000000"/>
                </a:solidFill>
                <a:latin typeface="Times New Roman" panose="02020603050405020304" pitchFamily="18" charset="0"/>
              </a:rPr>
              <a:t> Each router in parallel with the others </a:t>
            </a:r>
            <a:r>
              <a:rPr lang="en-US" altLang="zh-CN" sz="2000" b="1" i="1" u="sng">
                <a:solidFill>
                  <a:schemeClr val="accent2"/>
                </a:solidFill>
                <a:latin typeface="Times New Roman" panose="02020603050405020304" pitchFamily="18" charset="0"/>
              </a:rPr>
              <a:t>constructs a topological database</a:t>
            </a:r>
            <a:r>
              <a:rPr lang="en-US" altLang="zh-CN" sz="2000">
                <a:solidFill>
                  <a:srgbClr val="000000"/>
                </a:solidFill>
                <a:latin typeface="Times New Roman" panose="02020603050405020304" pitchFamily="18" charset="0"/>
              </a:rPr>
              <a:t> consisting of all the LSAs from the internetwork. </a:t>
            </a:r>
          </a:p>
          <a:p>
            <a:pPr lvl="1">
              <a:spcBef>
                <a:spcPct val="0"/>
              </a:spcBef>
              <a:buClrTx/>
              <a:buFontTx/>
              <a:buAutoNum type="arabicPeriod"/>
            </a:pPr>
            <a:endParaRPr lang="en-US" altLang="zh-CN" sz="2000">
              <a:solidFill>
                <a:srgbClr val="000000"/>
              </a:solidFill>
              <a:latin typeface="Times New Roman" panose="02020603050405020304" pitchFamily="18" charset="0"/>
            </a:endParaRPr>
          </a:p>
          <a:p>
            <a:pPr lvl="1">
              <a:spcBef>
                <a:spcPct val="0"/>
              </a:spcBef>
              <a:buClrTx/>
              <a:buFontTx/>
              <a:buAutoNum type="arabicPeriod"/>
            </a:pPr>
            <a:r>
              <a:rPr lang="en-US" altLang="zh-CN" sz="2000" u="sng">
                <a:solidFill>
                  <a:schemeClr val="tx2"/>
                </a:solidFill>
                <a:latin typeface="Times New Roman" panose="02020603050405020304" pitchFamily="18" charset="0"/>
              </a:rPr>
              <a:t> </a:t>
            </a:r>
            <a:r>
              <a:rPr lang="en-US" altLang="zh-CN" sz="2000" b="1" i="1" u="sng">
                <a:solidFill>
                  <a:schemeClr val="accent2"/>
                </a:solidFill>
                <a:latin typeface="Times New Roman" panose="02020603050405020304" pitchFamily="18" charset="0"/>
              </a:rPr>
              <a:t>The SPF algorithm computes network reachability</a:t>
            </a:r>
            <a:r>
              <a:rPr lang="en-US" altLang="zh-CN" sz="2000">
                <a:solidFill>
                  <a:srgbClr val="000000"/>
                </a:solidFill>
                <a:latin typeface="Times New Roman" panose="02020603050405020304" pitchFamily="18" charset="0"/>
              </a:rPr>
              <a:t>. The router constructs this logical topology as a tree, with itself as root, consisting of all possible paths to each network in the link-state protocol internetwork. It then sorts these paths shortest path first (SPF). </a:t>
            </a:r>
            <a:endParaRPr lang="en-US" altLang="zh-CN" sz="2000">
              <a:latin typeface="Times New Roman" panose="02020603050405020304" pitchFamily="18" charset="0"/>
            </a:endParaRPr>
          </a:p>
        </p:txBody>
      </p:sp>
      <p:sp>
        <p:nvSpPr>
          <p:cNvPr id="36869" name="Rectangle 5">
            <a:extLst>
              <a:ext uri="{FF2B5EF4-FFF2-40B4-BE49-F238E27FC236}">
                <a16:creationId xmlns:a16="http://schemas.microsoft.com/office/drawing/2014/main" id="{E8FFB133-E654-4512-9D37-50D9420F10CD}"/>
              </a:ext>
            </a:extLst>
          </p:cNvPr>
          <p:cNvSpPr>
            <a:spLocks noChangeArrowheads="1"/>
          </p:cNvSpPr>
          <p:nvPr/>
        </p:nvSpPr>
        <p:spPr bwMode="auto">
          <a:xfrm>
            <a:off x="3429000" y="5229225"/>
            <a:ext cx="5715000" cy="1628775"/>
          </a:xfrm>
          <a:prstGeom prst="rect">
            <a:avLst/>
          </a:prstGeom>
          <a:solidFill>
            <a:schemeClr val="bg1"/>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lstStyle>
            <a:lvl1pPr eaLnBrk="0" hangingPunct="0">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a:spcBef>
                <a:spcPct val="0"/>
              </a:spcBef>
              <a:buClrTx/>
              <a:buFontTx/>
              <a:buNone/>
            </a:pPr>
            <a:r>
              <a:rPr lang="en-US" altLang="zh-CN" sz="2000">
                <a:solidFill>
                  <a:srgbClr val="000000"/>
                </a:solidFill>
                <a:latin typeface="Times New Roman" panose="02020603050405020304" pitchFamily="18" charset="0"/>
              </a:rPr>
              <a:t>4. </a:t>
            </a:r>
            <a:r>
              <a:rPr lang="en-US" altLang="zh-CN" sz="2000" b="1" i="1" u="sng">
                <a:solidFill>
                  <a:schemeClr val="accent2"/>
                </a:solidFill>
                <a:latin typeface="Times New Roman" panose="02020603050405020304" pitchFamily="18" charset="0"/>
              </a:rPr>
              <a:t>The router lists its best paths, and the ports to these destination networks, in the routing table</a:t>
            </a:r>
            <a:r>
              <a:rPr lang="en-US" altLang="zh-CN" sz="2000">
                <a:solidFill>
                  <a:srgbClr val="000000"/>
                </a:solidFill>
                <a:latin typeface="Times New Roman" panose="02020603050405020304" pitchFamily="18" charset="0"/>
              </a:rPr>
              <a:t>. It also maintains other databases of topology elements and status details. </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3">
            <a:extLst>
              <a:ext uri="{FF2B5EF4-FFF2-40B4-BE49-F238E27FC236}">
                <a16:creationId xmlns:a16="http://schemas.microsoft.com/office/drawing/2014/main" id="{7A4B0737-1671-44D8-AA5D-A0B03E633520}"/>
              </a:ext>
            </a:extLst>
          </p:cNvPr>
          <p:cNvSpPr>
            <a:spLocks noChangeArrowheads="1"/>
          </p:cNvSpPr>
          <p:nvPr/>
        </p:nvSpPr>
        <p:spPr bwMode="auto">
          <a:xfrm>
            <a:off x="3165475" y="29273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FontTx/>
              <a:buNone/>
            </a:pPr>
            <a:endParaRPr lang="zh-CN" altLang="en-US" sz="1800"/>
          </a:p>
        </p:txBody>
      </p:sp>
      <p:sp>
        <p:nvSpPr>
          <p:cNvPr id="37891" name="Rectangle 4">
            <a:extLst>
              <a:ext uri="{FF2B5EF4-FFF2-40B4-BE49-F238E27FC236}">
                <a16:creationId xmlns:a16="http://schemas.microsoft.com/office/drawing/2014/main" id="{74792AB0-D9B3-4A90-B86A-5FADBBCDEE90}"/>
              </a:ext>
            </a:extLst>
          </p:cNvPr>
          <p:cNvSpPr>
            <a:spLocks noChangeArrowheads="1"/>
          </p:cNvSpPr>
          <p:nvPr/>
        </p:nvSpPr>
        <p:spPr bwMode="auto">
          <a:xfrm>
            <a:off x="3165475" y="26527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FontTx/>
              <a:buNone/>
            </a:pPr>
            <a:endParaRPr lang="zh-CN" altLang="en-US" sz="1800"/>
          </a:p>
        </p:txBody>
      </p:sp>
      <p:sp>
        <p:nvSpPr>
          <p:cNvPr id="37892" name="Rectangle 5">
            <a:extLst>
              <a:ext uri="{FF2B5EF4-FFF2-40B4-BE49-F238E27FC236}">
                <a16:creationId xmlns:a16="http://schemas.microsoft.com/office/drawing/2014/main" id="{AAF29887-4E80-48E6-9524-C29113F2A07A}"/>
              </a:ext>
            </a:extLst>
          </p:cNvPr>
          <p:cNvSpPr>
            <a:spLocks noChangeArrowheads="1"/>
          </p:cNvSpPr>
          <p:nvPr/>
        </p:nvSpPr>
        <p:spPr bwMode="auto">
          <a:xfrm>
            <a:off x="503238" y="1700213"/>
            <a:ext cx="8640762" cy="4579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eaLnBrk="0" hangingPunct="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eaLnBrk="0" hangingPunct="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SzPct val="115000"/>
              <a:buFont typeface="Wingdings" panose="05000000000000000000" pitchFamily="2" charset="2"/>
              <a:buChar char="§"/>
            </a:pPr>
            <a:r>
              <a:rPr lang="en-US" altLang="zh-CN" sz="2400" b="1">
                <a:solidFill>
                  <a:srgbClr val="000000"/>
                </a:solidFill>
                <a:latin typeface="Times New Roman" panose="02020603050405020304" pitchFamily="18" charset="0"/>
              </a:rPr>
              <a:t> There are two link-state concerns:</a:t>
            </a:r>
          </a:p>
          <a:p>
            <a:pPr lvl="1" eaLnBrk="1" hangingPunct="1">
              <a:spcBef>
                <a:spcPct val="0"/>
              </a:spcBef>
              <a:buSzPct val="115000"/>
              <a:buFont typeface="Wingdings" panose="05000000000000000000" pitchFamily="2" charset="2"/>
              <a:buChar char="§"/>
            </a:pPr>
            <a:r>
              <a:rPr lang="en-US" altLang="zh-CN" sz="2400" b="1">
                <a:solidFill>
                  <a:srgbClr val="000000"/>
                </a:solidFill>
                <a:latin typeface="Times New Roman" panose="02020603050405020304" pitchFamily="18" charset="0"/>
              </a:rPr>
              <a:t> Processing and memory requirements</a:t>
            </a:r>
            <a:endParaRPr lang="en-US" altLang="zh-CN" sz="2400">
              <a:solidFill>
                <a:srgbClr val="000000"/>
              </a:solidFill>
              <a:latin typeface="Times New Roman" panose="02020603050405020304" pitchFamily="18" charset="0"/>
            </a:endParaRPr>
          </a:p>
          <a:p>
            <a:pPr lvl="2" eaLnBrk="1" hangingPunct="1">
              <a:spcBef>
                <a:spcPct val="0"/>
              </a:spcBef>
              <a:buClr>
                <a:schemeClr val="hlink"/>
              </a:buClr>
              <a:buSzPct val="115000"/>
              <a:buFont typeface="Wingdings" panose="05000000000000000000" pitchFamily="2" charset="2"/>
              <a:buChar char="§"/>
            </a:pPr>
            <a:r>
              <a:rPr lang="en-US" altLang="zh-CN" sz="2400">
                <a:solidFill>
                  <a:srgbClr val="000000"/>
                </a:solidFill>
                <a:latin typeface="Times New Roman" panose="02020603050405020304" pitchFamily="18" charset="0"/>
              </a:rPr>
              <a:t> Running link-state routing protocols in most situations requires that routers use more memory and perform more processing than distance-vector routing protocols.  </a:t>
            </a:r>
          </a:p>
          <a:p>
            <a:pPr lvl="1" eaLnBrk="1" hangingPunct="1">
              <a:spcBef>
                <a:spcPct val="0"/>
              </a:spcBef>
              <a:buSzPct val="115000"/>
              <a:buFont typeface="Wingdings" panose="05000000000000000000" pitchFamily="2" charset="2"/>
              <a:buChar char="§"/>
            </a:pPr>
            <a:r>
              <a:rPr lang="en-US" altLang="zh-CN" sz="2400" b="1">
                <a:solidFill>
                  <a:srgbClr val="000000"/>
                </a:solidFill>
                <a:latin typeface="Times New Roman" panose="02020603050405020304" pitchFamily="18" charset="0"/>
              </a:rPr>
              <a:t>Bandwidth requirements</a:t>
            </a:r>
            <a:endParaRPr lang="en-US" altLang="zh-CN" sz="2400">
              <a:solidFill>
                <a:srgbClr val="000000"/>
              </a:solidFill>
              <a:latin typeface="Times New Roman" panose="02020603050405020304" pitchFamily="18" charset="0"/>
            </a:endParaRPr>
          </a:p>
          <a:p>
            <a:pPr lvl="2" eaLnBrk="1" hangingPunct="1">
              <a:spcBef>
                <a:spcPct val="0"/>
              </a:spcBef>
              <a:buClr>
                <a:schemeClr val="hlink"/>
              </a:buClr>
              <a:buSzPct val="115000"/>
              <a:buFont typeface="Wingdings" panose="05000000000000000000" pitchFamily="2" charset="2"/>
              <a:buChar char="§"/>
            </a:pPr>
            <a:r>
              <a:rPr lang="en-US" altLang="zh-CN" sz="2400">
                <a:solidFill>
                  <a:srgbClr val="000000"/>
                </a:solidFill>
                <a:latin typeface="Times New Roman" panose="02020603050405020304" pitchFamily="18" charset="0"/>
              </a:rPr>
              <a:t> During Initial link-state packet flooding, all routers using link-state routing protocols send LSA packets to all other routers. This action floods the internetwork as routers make their demand for bandwidth, and temporarily reduce the bandwidth available for routed traffic that carries user data. </a:t>
            </a:r>
          </a:p>
          <a:p>
            <a:pPr lvl="1" eaLnBrk="1" hangingPunct="1">
              <a:spcBef>
                <a:spcPct val="0"/>
              </a:spcBef>
              <a:buClr>
                <a:schemeClr val="tx2"/>
              </a:buClr>
              <a:buSzPct val="115000"/>
              <a:buFont typeface="Wingdings" panose="05000000000000000000" pitchFamily="2" charset="2"/>
              <a:buChar char="§"/>
            </a:pPr>
            <a:endParaRPr lang="en-US" altLang="zh-CN" sz="2400">
              <a:solidFill>
                <a:srgbClr val="000000"/>
              </a:solidFill>
              <a:latin typeface="Times New Roman" panose="02020603050405020304" pitchFamily="18" charset="0"/>
            </a:endParaRPr>
          </a:p>
          <a:p>
            <a:pPr>
              <a:spcBef>
                <a:spcPct val="0"/>
              </a:spcBef>
              <a:buClr>
                <a:schemeClr val="tx2"/>
              </a:buClr>
              <a:buSzPct val="115000"/>
              <a:buFont typeface="Wingdings" panose="05000000000000000000" pitchFamily="2" charset="2"/>
              <a:buChar char="§"/>
            </a:pPr>
            <a:endParaRPr lang="en-US" altLang="zh-CN" sz="2400">
              <a:latin typeface="Times New Roman" panose="02020603050405020304" pitchFamily="18" charset="0"/>
            </a:endParaRPr>
          </a:p>
        </p:txBody>
      </p:sp>
      <p:sp>
        <p:nvSpPr>
          <p:cNvPr id="37893" name="Rectangle 6">
            <a:extLst>
              <a:ext uri="{FF2B5EF4-FFF2-40B4-BE49-F238E27FC236}">
                <a16:creationId xmlns:a16="http://schemas.microsoft.com/office/drawing/2014/main" id="{E7498971-7741-4A30-947D-AEF0BFF9175A}"/>
              </a:ext>
            </a:extLst>
          </p:cNvPr>
          <p:cNvSpPr>
            <a:spLocks noChangeArrowheads="1"/>
          </p:cNvSpPr>
          <p:nvPr/>
        </p:nvSpPr>
        <p:spPr bwMode="auto">
          <a:xfrm>
            <a:off x="3165475" y="210502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FontTx/>
              <a:buNone/>
            </a:pPr>
            <a:endParaRPr lang="zh-CN" altLang="en-US" sz="1800"/>
          </a:p>
        </p:txBody>
      </p:sp>
      <p:sp>
        <p:nvSpPr>
          <p:cNvPr id="37894" name="Rectangle 8">
            <a:extLst>
              <a:ext uri="{FF2B5EF4-FFF2-40B4-BE49-F238E27FC236}">
                <a16:creationId xmlns:a16="http://schemas.microsoft.com/office/drawing/2014/main" id="{5EFB3555-C589-48EF-9B77-D87DF242091E}"/>
              </a:ext>
            </a:extLst>
          </p:cNvPr>
          <p:cNvSpPr>
            <a:spLocks noChangeArrowheads="1"/>
          </p:cNvSpPr>
          <p:nvPr/>
        </p:nvSpPr>
        <p:spPr bwMode="auto">
          <a:xfrm>
            <a:off x="684213" y="836613"/>
            <a:ext cx="5903912"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FontTx/>
              <a:buNone/>
            </a:pPr>
            <a:r>
              <a:rPr lang="en-US" altLang="zh-CN" sz="3200" b="1">
                <a:solidFill>
                  <a:srgbClr val="000000"/>
                </a:solidFill>
              </a:rPr>
              <a:t>Link-state Concerns</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4" name="Picture 2" descr="04_38">
            <a:extLst>
              <a:ext uri="{FF2B5EF4-FFF2-40B4-BE49-F238E27FC236}">
                <a16:creationId xmlns:a16="http://schemas.microsoft.com/office/drawing/2014/main" id="{4FA6A5BD-03B3-4E12-A3D9-DF8AA0A314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388" y="1700213"/>
            <a:ext cx="5556250" cy="434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15" name="Rectangle 3">
            <a:extLst>
              <a:ext uri="{FF2B5EF4-FFF2-40B4-BE49-F238E27FC236}">
                <a16:creationId xmlns:a16="http://schemas.microsoft.com/office/drawing/2014/main" id="{AE154ECD-3311-4917-8F30-ACE9ECBD5B66}"/>
              </a:ext>
            </a:extLst>
          </p:cNvPr>
          <p:cNvSpPr>
            <a:spLocks noChangeArrowheads="1"/>
          </p:cNvSpPr>
          <p:nvPr/>
        </p:nvSpPr>
        <p:spPr bwMode="auto">
          <a:xfrm>
            <a:off x="3165475" y="2794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FontTx/>
              <a:buNone/>
            </a:pPr>
            <a:endParaRPr lang="zh-CN" altLang="en-US" sz="1800"/>
          </a:p>
        </p:txBody>
      </p:sp>
      <p:sp>
        <p:nvSpPr>
          <p:cNvPr id="38916" name="Rectangle 4">
            <a:extLst>
              <a:ext uri="{FF2B5EF4-FFF2-40B4-BE49-F238E27FC236}">
                <a16:creationId xmlns:a16="http://schemas.microsoft.com/office/drawing/2014/main" id="{EC90EA24-BCD8-4A6A-B6BD-FA9230B561F4}"/>
              </a:ext>
            </a:extLst>
          </p:cNvPr>
          <p:cNvSpPr>
            <a:spLocks noChangeArrowheads="1"/>
          </p:cNvSpPr>
          <p:nvPr/>
        </p:nvSpPr>
        <p:spPr bwMode="auto">
          <a:xfrm>
            <a:off x="5724525" y="1557338"/>
            <a:ext cx="3419475" cy="4465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lnSpc>
                <a:spcPct val="150000"/>
              </a:lnSpc>
              <a:spcBef>
                <a:spcPct val="0"/>
              </a:spcBef>
              <a:buFont typeface="Wingdings" panose="05000000000000000000" pitchFamily="2" charset="2"/>
              <a:buChar char="§"/>
            </a:pPr>
            <a:r>
              <a:rPr lang="en-US" altLang="zh-CN" sz="2400" b="1">
                <a:latin typeface="Times New Roman" panose="02020603050405020304" pitchFamily="18" charset="0"/>
              </a:rPr>
              <a:t> Link-state routing must</a:t>
            </a:r>
            <a:r>
              <a:rPr lang="en-US" altLang="zh-CN" sz="2400" b="1">
                <a:solidFill>
                  <a:srgbClr val="FF0000"/>
                </a:solidFill>
                <a:latin typeface="Times New Roman" panose="02020603050405020304" pitchFamily="18" charset="0"/>
              </a:rPr>
              <a:t> </a:t>
            </a:r>
            <a:r>
              <a:rPr lang="en-US" altLang="zh-CN" sz="2400" b="1" u="sng">
                <a:solidFill>
                  <a:schemeClr val="tx2"/>
                </a:solidFill>
                <a:latin typeface="Times New Roman" panose="02020603050405020304" pitchFamily="18" charset="0"/>
              </a:rPr>
              <a:t>make sure that all routers get all necessary LSA packets.</a:t>
            </a:r>
          </a:p>
          <a:p>
            <a:pPr eaLnBrk="1" hangingPunct="1">
              <a:lnSpc>
                <a:spcPct val="150000"/>
              </a:lnSpc>
              <a:spcBef>
                <a:spcPct val="0"/>
              </a:spcBef>
              <a:buFont typeface="Wingdings" panose="05000000000000000000" pitchFamily="2" charset="2"/>
              <a:buChar char="§"/>
            </a:pPr>
            <a:r>
              <a:rPr lang="en-US" altLang="zh-CN" sz="2400" b="1">
                <a:solidFill>
                  <a:srgbClr val="FF0000"/>
                </a:solidFill>
                <a:latin typeface="Times New Roman" panose="02020603050405020304" pitchFamily="18" charset="0"/>
              </a:rPr>
              <a:t> </a:t>
            </a:r>
            <a:r>
              <a:rPr lang="en-US" altLang="zh-CN" sz="2400" b="1">
                <a:latin typeface="Times New Roman" panose="02020603050405020304" pitchFamily="18" charset="0"/>
              </a:rPr>
              <a:t>Routers with different sets of LSAs calculate routes based on different topological data. </a:t>
            </a:r>
          </a:p>
          <a:p>
            <a:pPr>
              <a:lnSpc>
                <a:spcPct val="150000"/>
              </a:lnSpc>
              <a:spcBef>
                <a:spcPct val="0"/>
              </a:spcBef>
              <a:buClrTx/>
              <a:buFontTx/>
              <a:buNone/>
            </a:pPr>
            <a:endParaRPr lang="en-US" altLang="zh-CN" sz="2400" b="1">
              <a:latin typeface="Times New Roman" panose="02020603050405020304" pitchFamily="18" charset="0"/>
            </a:endParaRPr>
          </a:p>
        </p:txBody>
      </p:sp>
      <p:sp>
        <p:nvSpPr>
          <p:cNvPr id="38917" name="Rectangle 5">
            <a:extLst>
              <a:ext uri="{FF2B5EF4-FFF2-40B4-BE49-F238E27FC236}">
                <a16:creationId xmlns:a16="http://schemas.microsoft.com/office/drawing/2014/main" id="{7B8CD772-E08B-4CA6-8FF6-2063978CE79B}"/>
              </a:ext>
            </a:extLst>
          </p:cNvPr>
          <p:cNvSpPr>
            <a:spLocks noChangeArrowheads="1"/>
          </p:cNvSpPr>
          <p:nvPr/>
        </p:nvSpPr>
        <p:spPr bwMode="auto">
          <a:xfrm>
            <a:off x="611188" y="908050"/>
            <a:ext cx="7273925"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FontTx/>
              <a:buNone/>
            </a:pPr>
            <a:r>
              <a:rPr lang="en-US" altLang="zh-CN" sz="3200" b="1">
                <a:solidFill>
                  <a:srgbClr val="000000"/>
                </a:solidFill>
              </a:rPr>
              <a:t>Problem: Link-state Updates</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8" name="Picture 3">
            <a:extLst>
              <a:ext uri="{FF2B5EF4-FFF2-40B4-BE49-F238E27FC236}">
                <a16:creationId xmlns:a16="http://schemas.microsoft.com/office/drawing/2014/main" id="{40BE592B-FE44-4709-B174-362B670C6B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7450" y="2060575"/>
            <a:ext cx="6192838" cy="3806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39" name="Rectangle 4">
            <a:extLst>
              <a:ext uri="{FF2B5EF4-FFF2-40B4-BE49-F238E27FC236}">
                <a16:creationId xmlns:a16="http://schemas.microsoft.com/office/drawing/2014/main" id="{4DBF9F10-588A-4BA6-833E-94ED302C0013}"/>
              </a:ext>
            </a:extLst>
          </p:cNvPr>
          <p:cNvSpPr>
            <a:spLocks noChangeArrowheads="1"/>
          </p:cNvSpPr>
          <p:nvPr/>
        </p:nvSpPr>
        <p:spPr bwMode="auto">
          <a:xfrm>
            <a:off x="323850" y="476250"/>
            <a:ext cx="7343775"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FontTx/>
              <a:buNone/>
            </a:pPr>
            <a:r>
              <a:rPr lang="en-US" altLang="zh-CN" sz="3200" b="1">
                <a:solidFill>
                  <a:srgbClr val="000000"/>
                </a:solidFill>
              </a:rPr>
              <a:t>Comparing: Link-state and Distance-Vector</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2" name="Picture 2" descr="04_43">
            <a:extLst>
              <a:ext uri="{FF2B5EF4-FFF2-40B4-BE49-F238E27FC236}">
                <a16:creationId xmlns:a16="http://schemas.microsoft.com/office/drawing/2014/main" id="{DA88B51C-E5B4-4DC7-9C3E-878795062E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27538" y="1700213"/>
            <a:ext cx="4716462" cy="4392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63" name="Rectangle 3">
            <a:extLst>
              <a:ext uri="{FF2B5EF4-FFF2-40B4-BE49-F238E27FC236}">
                <a16:creationId xmlns:a16="http://schemas.microsoft.com/office/drawing/2014/main" id="{AAEC07EE-52BD-4F49-BB85-EF2D6D15232B}"/>
              </a:ext>
            </a:extLst>
          </p:cNvPr>
          <p:cNvSpPr>
            <a:spLocks noChangeArrowheads="1"/>
          </p:cNvSpPr>
          <p:nvPr/>
        </p:nvSpPr>
        <p:spPr bwMode="auto">
          <a:xfrm>
            <a:off x="3165475" y="-9985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FontTx/>
              <a:buNone/>
            </a:pPr>
            <a:endParaRPr lang="zh-CN" altLang="en-US" sz="1800"/>
          </a:p>
        </p:txBody>
      </p:sp>
      <p:sp>
        <p:nvSpPr>
          <p:cNvPr id="40964" name="Rectangle 5">
            <a:extLst>
              <a:ext uri="{FF2B5EF4-FFF2-40B4-BE49-F238E27FC236}">
                <a16:creationId xmlns:a16="http://schemas.microsoft.com/office/drawing/2014/main" id="{B490F298-3BA0-44D2-AE06-550D7DA119A5}"/>
              </a:ext>
            </a:extLst>
          </p:cNvPr>
          <p:cNvSpPr>
            <a:spLocks noChangeArrowheads="1"/>
          </p:cNvSpPr>
          <p:nvPr/>
        </p:nvSpPr>
        <p:spPr bwMode="auto">
          <a:xfrm>
            <a:off x="0" y="3698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FontTx/>
              <a:buNone/>
            </a:pPr>
            <a:endParaRPr lang="zh-CN" altLang="en-US" sz="1800"/>
          </a:p>
        </p:txBody>
      </p:sp>
      <p:sp>
        <p:nvSpPr>
          <p:cNvPr id="40965" name="Rectangle 6">
            <a:extLst>
              <a:ext uri="{FF2B5EF4-FFF2-40B4-BE49-F238E27FC236}">
                <a16:creationId xmlns:a16="http://schemas.microsoft.com/office/drawing/2014/main" id="{C80C5D16-CEC8-4336-8CAF-439A8EFEEA84}"/>
              </a:ext>
            </a:extLst>
          </p:cNvPr>
          <p:cNvSpPr>
            <a:spLocks noChangeArrowheads="1"/>
          </p:cNvSpPr>
          <p:nvPr/>
        </p:nvSpPr>
        <p:spPr bwMode="auto">
          <a:xfrm>
            <a:off x="0" y="1700213"/>
            <a:ext cx="4427538" cy="439261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eaLnBrk="0" hangingPunct="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lnSpc>
                <a:spcPct val="160000"/>
              </a:lnSpc>
              <a:spcBef>
                <a:spcPct val="0"/>
              </a:spcBef>
              <a:buFont typeface="Wingdings" panose="05000000000000000000" pitchFamily="2" charset="2"/>
              <a:buChar char="n"/>
            </a:pPr>
            <a:r>
              <a:rPr lang="en-US" altLang="zh-CN" sz="2400">
                <a:solidFill>
                  <a:srgbClr val="000000"/>
                </a:solidFill>
                <a:latin typeface="Times New Roman" panose="02020603050405020304" pitchFamily="18" charset="0"/>
              </a:rPr>
              <a:t>Examples of hybrid protocols:</a:t>
            </a:r>
          </a:p>
          <a:p>
            <a:pPr lvl="1" eaLnBrk="1" hangingPunct="1">
              <a:lnSpc>
                <a:spcPct val="160000"/>
              </a:lnSpc>
              <a:spcBef>
                <a:spcPct val="0"/>
              </a:spcBef>
            </a:pPr>
            <a:r>
              <a:rPr lang="en-US" altLang="zh-CN" sz="2400">
                <a:solidFill>
                  <a:srgbClr val="000000"/>
                </a:solidFill>
                <a:latin typeface="Times New Roman" panose="02020603050405020304" pitchFamily="18" charset="0"/>
              </a:rPr>
              <a:t>OSI’s </a:t>
            </a:r>
            <a:r>
              <a:rPr lang="en-US" altLang="zh-CN" sz="2400" b="1" i="1">
                <a:solidFill>
                  <a:schemeClr val="tx2"/>
                </a:solidFill>
                <a:latin typeface="Times New Roman" panose="02020603050405020304" pitchFamily="18" charset="0"/>
              </a:rPr>
              <a:t>IS-IS </a:t>
            </a:r>
            <a:r>
              <a:rPr lang="en-US" altLang="zh-CN" sz="2400" i="1">
                <a:solidFill>
                  <a:srgbClr val="000000"/>
                </a:solidFill>
                <a:latin typeface="Times New Roman" panose="02020603050405020304" pitchFamily="18" charset="0"/>
              </a:rPr>
              <a:t> (Intermediate System-to-Intermediate System)</a:t>
            </a:r>
            <a:endParaRPr lang="en-US" altLang="zh-CN" sz="2400">
              <a:solidFill>
                <a:srgbClr val="000000"/>
              </a:solidFill>
              <a:latin typeface="Times New Roman" panose="02020603050405020304" pitchFamily="18" charset="0"/>
            </a:endParaRPr>
          </a:p>
          <a:p>
            <a:pPr lvl="1" eaLnBrk="1" hangingPunct="1">
              <a:lnSpc>
                <a:spcPct val="160000"/>
              </a:lnSpc>
              <a:spcBef>
                <a:spcPct val="0"/>
              </a:spcBef>
            </a:pPr>
            <a:r>
              <a:rPr lang="en-US" altLang="zh-CN" sz="2400">
                <a:solidFill>
                  <a:srgbClr val="000000"/>
                </a:solidFill>
                <a:latin typeface="Times New Roman" panose="02020603050405020304" pitchFamily="18" charset="0"/>
              </a:rPr>
              <a:t>Cisco’s </a:t>
            </a:r>
            <a:r>
              <a:rPr lang="en-US" altLang="zh-CN" sz="2400" b="1" i="1">
                <a:solidFill>
                  <a:schemeClr val="tx2"/>
                </a:solidFill>
                <a:latin typeface="Times New Roman" panose="02020603050405020304" pitchFamily="18" charset="0"/>
              </a:rPr>
              <a:t>EIGRP</a:t>
            </a:r>
            <a:r>
              <a:rPr lang="en-US" altLang="zh-CN" sz="2400" i="1">
                <a:solidFill>
                  <a:srgbClr val="000000"/>
                </a:solidFill>
                <a:latin typeface="Times New Roman" panose="02020603050405020304" pitchFamily="18" charset="0"/>
              </a:rPr>
              <a:t> (Enhanced Interior Gateway Routing Protocol )</a:t>
            </a:r>
            <a:r>
              <a:rPr lang="en-US" altLang="zh-CN" sz="2400">
                <a:solidFill>
                  <a:srgbClr val="000000"/>
                </a:solidFill>
                <a:latin typeface="Times New Roman" panose="02020603050405020304" pitchFamily="18" charset="0"/>
              </a:rPr>
              <a:t>.</a:t>
            </a:r>
          </a:p>
          <a:p>
            <a:pPr>
              <a:lnSpc>
                <a:spcPct val="160000"/>
              </a:lnSpc>
              <a:spcBef>
                <a:spcPct val="0"/>
              </a:spcBef>
              <a:buFont typeface="Wingdings" panose="05000000000000000000" pitchFamily="2" charset="2"/>
              <a:buChar char="n"/>
            </a:pPr>
            <a:endParaRPr lang="en-US" altLang="zh-CN" sz="2400">
              <a:latin typeface="Times New Roman" panose="02020603050405020304" pitchFamily="18" charset="0"/>
            </a:endParaRPr>
          </a:p>
        </p:txBody>
      </p:sp>
      <p:sp>
        <p:nvSpPr>
          <p:cNvPr id="40966" name="Rectangle 8">
            <a:extLst>
              <a:ext uri="{FF2B5EF4-FFF2-40B4-BE49-F238E27FC236}">
                <a16:creationId xmlns:a16="http://schemas.microsoft.com/office/drawing/2014/main" id="{981A9E53-844C-4DBC-A6BF-C0894544B342}"/>
              </a:ext>
            </a:extLst>
          </p:cNvPr>
          <p:cNvSpPr>
            <a:spLocks noChangeArrowheads="1"/>
          </p:cNvSpPr>
          <p:nvPr/>
        </p:nvSpPr>
        <p:spPr bwMode="auto">
          <a:xfrm>
            <a:off x="0" y="5300663"/>
            <a:ext cx="9144000" cy="118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FontTx/>
              <a:buNone/>
            </a:pPr>
            <a:br>
              <a:rPr lang="en-US" altLang="zh-CN" sz="2400">
                <a:latin typeface="Times New Roman" panose="02020603050405020304" pitchFamily="18" charset="0"/>
              </a:rPr>
            </a:br>
            <a:br>
              <a:rPr lang="en-US" altLang="zh-CN" sz="2400">
                <a:latin typeface="Times New Roman" panose="02020603050405020304" pitchFamily="18" charset="0"/>
              </a:rPr>
            </a:br>
            <a:endParaRPr lang="en-US" altLang="zh-CN" sz="2400">
              <a:latin typeface="Times New Roman" panose="02020603050405020304" pitchFamily="18" charset="0"/>
            </a:endParaRPr>
          </a:p>
        </p:txBody>
      </p:sp>
      <p:sp>
        <p:nvSpPr>
          <p:cNvPr id="40967" name="Rectangle 9">
            <a:extLst>
              <a:ext uri="{FF2B5EF4-FFF2-40B4-BE49-F238E27FC236}">
                <a16:creationId xmlns:a16="http://schemas.microsoft.com/office/drawing/2014/main" id="{F3EFBBD6-74E7-46A0-994C-4988B5DDA200}"/>
              </a:ext>
            </a:extLst>
          </p:cNvPr>
          <p:cNvSpPr>
            <a:spLocks noChangeArrowheads="1"/>
          </p:cNvSpPr>
          <p:nvPr/>
        </p:nvSpPr>
        <p:spPr bwMode="auto">
          <a:xfrm>
            <a:off x="611188" y="908050"/>
            <a:ext cx="7273925"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FontTx/>
              <a:buNone/>
            </a:pPr>
            <a:r>
              <a:rPr lang="en-US" altLang="zh-CN" sz="3200" b="1">
                <a:solidFill>
                  <a:srgbClr val="000000"/>
                </a:solidFill>
              </a:rPr>
              <a:t>Hybrid Protocols</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3">
            <a:extLst>
              <a:ext uri="{FF2B5EF4-FFF2-40B4-BE49-F238E27FC236}">
                <a16:creationId xmlns:a16="http://schemas.microsoft.com/office/drawing/2014/main" id="{84B6EFC1-3B95-425F-BE65-FA5CDE8F66D3}"/>
              </a:ext>
            </a:extLst>
          </p:cNvPr>
          <p:cNvSpPr>
            <a:spLocks noChangeArrowheads="1"/>
          </p:cNvSpPr>
          <p:nvPr/>
        </p:nvSpPr>
        <p:spPr bwMode="auto">
          <a:xfrm>
            <a:off x="3165475" y="-13636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FontTx/>
              <a:buNone/>
            </a:pPr>
            <a:endParaRPr lang="zh-CN" altLang="en-US" sz="1800"/>
          </a:p>
        </p:txBody>
      </p:sp>
      <p:sp>
        <p:nvSpPr>
          <p:cNvPr id="41987" name="Rectangle 4">
            <a:extLst>
              <a:ext uri="{FF2B5EF4-FFF2-40B4-BE49-F238E27FC236}">
                <a16:creationId xmlns:a16="http://schemas.microsoft.com/office/drawing/2014/main" id="{677E3A20-1D60-40C1-8095-1802780EAA22}"/>
              </a:ext>
            </a:extLst>
          </p:cNvPr>
          <p:cNvSpPr>
            <a:spLocks noChangeArrowheads="1"/>
          </p:cNvSpPr>
          <p:nvPr/>
        </p:nvSpPr>
        <p:spPr bwMode="auto">
          <a:xfrm>
            <a:off x="611188" y="4149725"/>
            <a:ext cx="7993062" cy="187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eaLnBrk="0" hangingPunct="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 typeface="Wingdings" panose="05000000000000000000" pitchFamily="2" charset="2"/>
              <a:buChar char="§"/>
            </a:pPr>
            <a:r>
              <a:rPr lang="en-US" altLang="zh-CN" sz="2000" b="1">
                <a:solidFill>
                  <a:srgbClr val="000000"/>
                </a:solidFill>
                <a:latin typeface="Times New Roman" panose="02020603050405020304" pitchFamily="18" charset="0"/>
              </a:rPr>
              <a:t> </a:t>
            </a:r>
            <a:r>
              <a:rPr lang="en-US" altLang="zh-CN" sz="2400" b="1">
                <a:solidFill>
                  <a:srgbClr val="000000"/>
                </a:solidFill>
                <a:latin typeface="Times New Roman" panose="02020603050405020304" pitchFamily="18" charset="0"/>
              </a:rPr>
              <a:t>Examples of IP routing protocols include: </a:t>
            </a:r>
          </a:p>
          <a:p>
            <a:pPr lvl="1">
              <a:spcBef>
                <a:spcPct val="0"/>
              </a:spcBef>
              <a:buFont typeface="Wingdings" panose="05000000000000000000" pitchFamily="2" charset="2"/>
              <a:buChar char="§"/>
            </a:pPr>
            <a:r>
              <a:rPr lang="en-US" altLang="zh-CN" sz="2400" b="1">
                <a:solidFill>
                  <a:schemeClr val="tx2"/>
                </a:solidFill>
                <a:latin typeface="Times New Roman" panose="02020603050405020304" pitchFamily="18" charset="0"/>
              </a:rPr>
              <a:t> RIP - </a:t>
            </a:r>
            <a:r>
              <a:rPr lang="en-US" altLang="zh-CN" sz="2400" b="1">
                <a:latin typeface="Times New Roman" panose="02020603050405020304" pitchFamily="18" charset="0"/>
              </a:rPr>
              <a:t>a distance-vector routing protocol</a:t>
            </a:r>
          </a:p>
          <a:p>
            <a:pPr lvl="1">
              <a:spcBef>
                <a:spcPct val="0"/>
              </a:spcBef>
              <a:buFont typeface="Wingdings" panose="05000000000000000000" pitchFamily="2" charset="2"/>
              <a:buChar char="§"/>
            </a:pPr>
            <a:r>
              <a:rPr lang="en-US" altLang="zh-CN" sz="2400" b="1">
                <a:solidFill>
                  <a:schemeClr val="tx2"/>
                </a:solidFill>
                <a:latin typeface="Times New Roman" panose="02020603050405020304" pitchFamily="18" charset="0"/>
              </a:rPr>
              <a:t> IGRP - </a:t>
            </a:r>
            <a:r>
              <a:rPr lang="en-US" altLang="zh-CN" sz="2400" b="1">
                <a:latin typeface="Times New Roman" panose="02020603050405020304" pitchFamily="18" charset="0"/>
              </a:rPr>
              <a:t>Cisco’s distance-vector routing protocol</a:t>
            </a:r>
          </a:p>
          <a:p>
            <a:pPr lvl="1">
              <a:spcBef>
                <a:spcPct val="0"/>
              </a:spcBef>
              <a:buFont typeface="Wingdings" panose="05000000000000000000" pitchFamily="2" charset="2"/>
              <a:buChar char="§"/>
            </a:pPr>
            <a:r>
              <a:rPr lang="en-US" altLang="zh-CN" sz="2400" b="1">
                <a:solidFill>
                  <a:schemeClr val="tx2"/>
                </a:solidFill>
                <a:latin typeface="Times New Roman" panose="02020603050405020304" pitchFamily="18" charset="0"/>
              </a:rPr>
              <a:t> OSPF - </a:t>
            </a:r>
            <a:r>
              <a:rPr lang="en-US" altLang="zh-CN" sz="2400" b="1">
                <a:latin typeface="Times New Roman" panose="02020603050405020304" pitchFamily="18" charset="0"/>
              </a:rPr>
              <a:t>a link-state routing protocol</a:t>
            </a:r>
          </a:p>
          <a:p>
            <a:pPr lvl="1">
              <a:spcBef>
                <a:spcPct val="0"/>
              </a:spcBef>
              <a:buFont typeface="Wingdings" panose="05000000000000000000" pitchFamily="2" charset="2"/>
              <a:buChar char="§"/>
            </a:pPr>
            <a:r>
              <a:rPr lang="en-US" altLang="zh-CN" sz="2400" b="1">
                <a:solidFill>
                  <a:schemeClr val="tx2"/>
                </a:solidFill>
                <a:latin typeface="Times New Roman" panose="02020603050405020304" pitchFamily="18" charset="0"/>
              </a:rPr>
              <a:t> EIGRP - </a:t>
            </a:r>
            <a:r>
              <a:rPr lang="en-US" altLang="zh-CN" sz="2400" b="1">
                <a:latin typeface="Times New Roman" panose="02020603050405020304" pitchFamily="18" charset="0"/>
              </a:rPr>
              <a:t>a balanced hybrid routing protocol</a:t>
            </a:r>
            <a:endParaRPr lang="en-US" altLang="zh-CN" sz="2400" b="1">
              <a:solidFill>
                <a:srgbClr val="000000"/>
              </a:solidFill>
              <a:latin typeface="Times New Roman" panose="02020603050405020304" pitchFamily="18" charset="0"/>
            </a:endParaRPr>
          </a:p>
        </p:txBody>
      </p:sp>
      <p:pic>
        <p:nvPicPr>
          <p:cNvPr id="41988" name="Picture 7">
            <a:extLst>
              <a:ext uri="{FF2B5EF4-FFF2-40B4-BE49-F238E27FC236}">
                <a16:creationId xmlns:a16="http://schemas.microsoft.com/office/drawing/2014/main" id="{86557589-C8F8-45B5-AEFD-F28343A733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1550" y="1682750"/>
            <a:ext cx="4752975" cy="2524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989" name="Rectangle 8">
            <a:extLst>
              <a:ext uri="{FF2B5EF4-FFF2-40B4-BE49-F238E27FC236}">
                <a16:creationId xmlns:a16="http://schemas.microsoft.com/office/drawing/2014/main" id="{D56EFC09-B45F-4BFA-939E-42273B632676}"/>
              </a:ext>
            </a:extLst>
          </p:cNvPr>
          <p:cNvSpPr>
            <a:spLocks noChangeArrowheads="1"/>
          </p:cNvSpPr>
          <p:nvPr/>
        </p:nvSpPr>
        <p:spPr bwMode="auto">
          <a:xfrm>
            <a:off x="611188" y="765175"/>
            <a:ext cx="518477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FontTx/>
              <a:buNone/>
            </a:pPr>
            <a:r>
              <a:rPr lang="en-US" altLang="zh-CN" sz="3600" b="1">
                <a:solidFill>
                  <a:srgbClr val="000000"/>
                </a:solidFill>
              </a:rPr>
              <a:t>Routing Protocols</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C4FD698F-50BE-4088-BA5C-1D6DED6BD1E8}"/>
              </a:ext>
            </a:extLst>
          </p:cNvPr>
          <p:cNvSpPr>
            <a:spLocks noGrp="1" noChangeArrowheads="1"/>
          </p:cNvSpPr>
          <p:nvPr>
            <p:ph type="title"/>
          </p:nvPr>
        </p:nvSpPr>
        <p:spPr>
          <a:xfrm>
            <a:off x="250825" y="908050"/>
            <a:ext cx="8713788" cy="609600"/>
          </a:xfrm>
        </p:spPr>
        <p:txBody>
          <a:bodyPr/>
          <a:lstStyle/>
          <a:p>
            <a:pPr eaLnBrk="1" hangingPunct="1"/>
            <a:r>
              <a:rPr lang="en-US" altLang="zh-CN" sz="3400" b="1"/>
              <a:t>Primary Goals of Routing Protocols</a:t>
            </a:r>
          </a:p>
        </p:txBody>
      </p:sp>
      <p:sp>
        <p:nvSpPr>
          <p:cNvPr id="43011" name="Rectangle 3">
            <a:extLst>
              <a:ext uri="{FF2B5EF4-FFF2-40B4-BE49-F238E27FC236}">
                <a16:creationId xmlns:a16="http://schemas.microsoft.com/office/drawing/2014/main" id="{88E1248B-9C53-47C5-BA2D-9E7A6D9913AC}"/>
              </a:ext>
            </a:extLst>
          </p:cNvPr>
          <p:cNvSpPr>
            <a:spLocks noGrp="1" noChangeArrowheads="1"/>
          </p:cNvSpPr>
          <p:nvPr>
            <p:ph type="body" idx="1"/>
          </p:nvPr>
        </p:nvSpPr>
        <p:spPr>
          <a:xfrm>
            <a:off x="533400" y="2133600"/>
            <a:ext cx="8421688" cy="4114800"/>
          </a:xfrm>
        </p:spPr>
        <p:txBody>
          <a:bodyPr/>
          <a:lstStyle/>
          <a:p>
            <a:pPr marL="400050" lvl="1" indent="-285750" eaLnBrk="1" hangingPunct="1">
              <a:spcBef>
                <a:spcPct val="50000"/>
              </a:spcBef>
              <a:spcAft>
                <a:spcPct val="50000"/>
              </a:spcAft>
              <a:buClr>
                <a:schemeClr val="tx1"/>
              </a:buClr>
              <a:buFont typeface="Wingdings" panose="05000000000000000000" pitchFamily="2" charset="2"/>
              <a:buBlip>
                <a:blip r:embed="rId3"/>
              </a:buBlip>
            </a:pPr>
            <a:r>
              <a:rPr lang="en-US" altLang="zh-CN" sz="2200" u="sng"/>
              <a:t>Optimal Route</a:t>
            </a:r>
            <a:r>
              <a:rPr lang="en-US" altLang="zh-CN" sz="2200"/>
              <a:t>—pick the best route</a:t>
            </a:r>
          </a:p>
          <a:p>
            <a:pPr marL="400050" lvl="1" indent="-285750" eaLnBrk="1" hangingPunct="1">
              <a:spcBef>
                <a:spcPct val="50000"/>
              </a:spcBef>
              <a:spcAft>
                <a:spcPct val="50000"/>
              </a:spcAft>
              <a:buClr>
                <a:schemeClr val="tx1"/>
              </a:buClr>
              <a:buFont typeface="Wingdings" panose="05000000000000000000" pitchFamily="2" charset="2"/>
              <a:buBlip>
                <a:blip r:embed="rId3"/>
              </a:buBlip>
            </a:pPr>
            <a:r>
              <a:rPr lang="en-US" altLang="zh-CN" sz="2200" u="sng"/>
              <a:t>Efficiency</a:t>
            </a:r>
            <a:r>
              <a:rPr lang="en-US" altLang="zh-CN" sz="2200"/>
              <a:t>—minimal use of bandwidth and router processor resources</a:t>
            </a:r>
          </a:p>
          <a:p>
            <a:pPr marL="400050" lvl="1" indent="-285750" eaLnBrk="1" hangingPunct="1">
              <a:spcBef>
                <a:spcPct val="50000"/>
              </a:spcBef>
              <a:spcAft>
                <a:spcPct val="50000"/>
              </a:spcAft>
              <a:buClr>
                <a:schemeClr val="tx1"/>
              </a:buClr>
              <a:buFont typeface="Wingdings" panose="05000000000000000000" pitchFamily="2" charset="2"/>
              <a:buBlip>
                <a:blip r:embed="rId3"/>
              </a:buBlip>
            </a:pPr>
            <a:r>
              <a:rPr lang="en-US" altLang="zh-CN" sz="2200" u="sng"/>
              <a:t>Rapid Convergence</a:t>
            </a:r>
            <a:r>
              <a:rPr lang="en-US" altLang="zh-CN" sz="2200"/>
              <a:t>—the faster, the better.  Some are quicker at converging than others.</a:t>
            </a:r>
          </a:p>
          <a:p>
            <a:pPr marL="400050" lvl="1" indent="-285750" eaLnBrk="1" hangingPunct="1">
              <a:spcBef>
                <a:spcPct val="50000"/>
              </a:spcBef>
              <a:spcAft>
                <a:spcPct val="50000"/>
              </a:spcAft>
              <a:buClr>
                <a:schemeClr val="tx1"/>
              </a:buClr>
              <a:buFont typeface="Wingdings" panose="05000000000000000000" pitchFamily="2" charset="2"/>
              <a:buBlip>
                <a:blip r:embed="rId3"/>
              </a:buBlip>
            </a:pPr>
            <a:r>
              <a:rPr lang="en-US" altLang="zh-CN" sz="2200" u="sng"/>
              <a:t>Flexibility</a:t>
            </a:r>
            <a:r>
              <a:rPr lang="en-US" altLang="zh-CN" sz="2200"/>
              <a:t>—can handle a wide variety of situations such as high usage and failed routes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9BD2E3FB-8368-42FF-9487-E08933D42451}"/>
              </a:ext>
            </a:extLst>
          </p:cNvPr>
          <p:cNvGrpSpPr>
            <a:grpSpLocks/>
          </p:cNvGrpSpPr>
          <p:nvPr/>
        </p:nvGrpSpPr>
        <p:grpSpPr bwMode="auto">
          <a:xfrm>
            <a:off x="1695450" y="2138363"/>
            <a:ext cx="5441950" cy="3633787"/>
            <a:chOff x="1068" y="1347"/>
            <a:chExt cx="3428" cy="2289"/>
          </a:xfrm>
        </p:grpSpPr>
        <p:sp>
          <p:nvSpPr>
            <p:cNvPr id="7193" name="AutoShape 3">
              <a:extLst>
                <a:ext uri="{FF2B5EF4-FFF2-40B4-BE49-F238E27FC236}">
                  <a16:creationId xmlns:a16="http://schemas.microsoft.com/office/drawing/2014/main" id="{C2E34837-34D7-4157-8F33-847F97D33F68}"/>
                </a:ext>
              </a:extLst>
            </p:cNvPr>
            <p:cNvSpPr>
              <a:spLocks noChangeArrowheads="1"/>
            </p:cNvSpPr>
            <p:nvPr/>
          </p:nvSpPr>
          <p:spPr bwMode="auto">
            <a:xfrm>
              <a:off x="1068" y="1347"/>
              <a:ext cx="3428" cy="2289"/>
            </a:xfrm>
            <a:prstGeom prst="can">
              <a:avLst>
                <a:gd name="adj" fmla="val 49542"/>
              </a:avLst>
            </a:prstGeom>
            <a:solidFill>
              <a:srgbClr val="0000FF"/>
            </a:solidFill>
            <a:ln w="9525">
              <a:solidFill>
                <a:schemeClr val="tx1"/>
              </a:solidFill>
              <a:miter lim="800000"/>
              <a:headEnd/>
              <a:tailEnd/>
            </a:ln>
          </p:spPr>
          <p:txBody>
            <a:bodyPr wrap="none" anchor="ctr"/>
            <a:lstStyle>
              <a:lvl1pPr eaLnBrk="0" hangingPunct="0">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FontTx/>
                <a:buNone/>
              </a:pPr>
              <a:endParaRPr lang="zh-CN" altLang="en-US" sz="1800"/>
            </a:p>
          </p:txBody>
        </p:sp>
        <p:sp>
          <p:nvSpPr>
            <p:cNvPr id="7194" name="Line 4">
              <a:extLst>
                <a:ext uri="{FF2B5EF4-FFF2-40B4-BE49-F238E27FC236}">
                  <a16:creationId xmlns:a16="http://schemas.microsoft.com/office/drawing/2014/main" id="{4A0026CC-D6E2-41AA-B41E-E31EEA836D20}"/>
                </a:ext>
              </a:extLst>
            </p:cNvPr>
            <p:cNvSpPr>
              <a:spLocks noChangeShapeType="1"/>
            </p:cNvSpPr>
            <p:nvPr/>
          </p:nvSpPr>
          <p:spPr bwMode="auto">
            <a:xfrm flipH="1">
              <a:off x="1347" y="1855"/>
              <a:ext cx="821" cy="0"/>
            </a:xfrm>
            <a:prstGeom prst="line">
              <a:avLst/>
            </a:prstGeom>
            <a:noFill/>
            <a:ln w="127000">
              <a:solidFill>
                <a:schemeClr val="bg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7195" name="Line 5">
              <a:extLst>
                <a:ext uri="{FF2B5EF4-FFF2-40B4-BE49-F238E27FC236}">
                  <a16:creationId xmlns:a16="http://schemas.microsoft.com/office/drawing/2014/main" id="{D7355EB0-694D-4F87-9E6B-087469D1B110}"/>
                </a:ext>
              </a:extLst>
            </p:cNvPr>
            <p:cNvSpPr>
              <a:spLocks noChangeShapeType="1"/>
            </p:cNvSpPr>
            <p:nvPr/>
          </p:nvSpPr>
          <p:spPr bwMode="auto">
            <a:xfrm>
              <a:off x="3395" y="1855"/>
              <a:ext cx="821" cy="0"/>
            </a:xfrm>
            <a:prstGeom prst="line">
              <a:avLst/>
            </a:prstGeom>
            <a:noFill/>
            <a:ln w="127000">
              <a:solidFill>
                <a:schemeClr val="bg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7196" name="Line 6">
              <a:extLst>
                <a:ext uri="{FF2B5EF4-FFF2-40B4-BE49-F238E27FC236}">
                  <a16:creationId xmlns:a16="http://schemas.microsoft.com/office/drawing/2014/main" id="{638A3825-A7B3-421D-8D5D-E80EF27E9F2C}"/>
                </a:ext>
              </a:extLst>
            </p:cNvPr>
            <p:cNvSpPr>
              <a:spLocks noChangeShapeType="1"/>
            </p:cNvSpPr>
            <p:nvPr/>
          </p:nvSpPr>
          <p:spPr bwMode="auto">
            <a:xfrm rot="16200000" flipH="1">
              <a:off x="2549" y="1645"/>
              <a:ext cx="461" cy="0"/>
            </a:xfrm>
            <a:prstGeom prst="line">
              <a:avLst/>
            </a:prstGeom>
            <a:noFill/>
            <a:ln w="127000">
              <a:solidFill>
                <a:schemeClr val="bg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7197" name="Line 7">
              <a:extLst>
                <a:ext uri="{FF2B5EF4-FFF2-40B4-BE49-F238E27FC236}">
                  <a16:creationId xmlns:a16="http://schemas.microsoft.com/office/drawing/2014/main" id="{D4C44AEE-0894-417B-9197-B7A622250A4C}"/>
                </a:ext>
              </a:extLst>
            </p:cNvPr>
            <p:cNvSpPr>
              <a:spLocks noChangeShapeType="1"/>
            </p:cNvSpPr>
            <p:nvPr/>
          </p:nvSpPr>
          <p:spPr bwMode="auto">
            <a:xfrm rot="5400000" flipH="1" flipV="1">
              <a:off x="2549" y="2193"/>
              <a:ext cx="461" cy="0"/>
            </a:xfrm>
            <a:prstGeom prst="line">
              <a:avLst/>
            </a:prstGeom>
            <a:noFill/>
            <a:ln w="127000">
              <a:solidFill>
                <a:schemeClr val="bg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grpSp>
      <p:sp>
        <p:nvSpPr>
          <p:cNvPr id="7171" name="Rectangle 8">
            <a:extLst>
              <a:ext uri="{FF2B5EF4-FFF2-40B4-BE49-F238E27FC236}">
                <a16:creationId xmlns:a16="http://schemas.microsoft.com/office/drawing/2014/main" id="{19E5CD1E-779F-4BD3-A8F1-79242CFCDAB4}"/>
              </a:ext>
            </a:extLst>
          </p:cNvPr>
          <p:cNvSpPr>
            <a:spLocks noGrp="1" noChangeArrowheads="1"/>
          </p:cNvSpPr>
          <p:nvPr>
            <p:ph type="title"/>
          </p:nvPr>
        </p:nvSpPr>
        <p:spPr/>
        <p:txBody>
          <a:bodyPr/>
          <a:lstStyle/>
          <a:p>
            <a:pPr eaLnBrk="1" hangingPunct="1"/>
            <a:r>
              <a:rPr lang="en-US" altLang="zh-CN"/>
              <a:t>Internal Components</a:t>
            </a:r>
          </a:p>
        </p:txBody>
      </p:sp>
      <p:grpSp>
        <p:nvGrpSpPr>
          <p:cNvPr id="3" name="Group 9">
            <a:extLst>
              <a:ext uri="{FF2B5EF4-FFF2-40B4-BE49-F238E27FC236}">
                <a16:creationId xmlns:a16="http://schemas.microsoft.com/office/drawing/2014/main" id="{0796924F-3F2B-4880-B42A-827DAE128CDA}"/>
              </a:ext>
            </a:extLst>
          </p:cNvPr>
          <p:cNvGrpSpPr>
            <a:grpSpLocks/>
          </p:cNvGrpSpPr>
          <p:nvPr/>
        </p:nvGrpSpPr>
        <p:grpSpPr bwMode="auto">
          <a:xfrm>
            <a:off x="636588" y="3236913"/>
            <a:ext cx="3086100" cy="936625"/>
            <a:chOff x="401" y="2039"/>
            <a:chExt cx="1944" cy="590"/>
          </a:xfrm>
        </p:grpSpPr>
        <p:sp>
          <p:nvSpPr>
            <p:cNvPr id="7191" name="Rectangle 10">
              <a:extLst>
                <a:ext uri="{FF2B5EF4-FFF2-40B4-BE49-F238E27FC236}">
                  <a16:creationId xmlns:a16="http://schemas.microsoft.com/office/drawing/2014/main" id="{4C5F3A0A-685F-45B2-997E-45A822C47EE6}"/>
                </a:ext>
              </a:extLst>
            </p:cNvPr>
            <p:cNvSpPr>
              <a:spLocks noChangeArrowheads="1"/>
            </p:cNvSpPr>
            <p:nvPr/>
          </p:nvSpPr>
          <p:spPr bwMode="auto">
            <a:xfrm>
              <a:off x="401" y="2039"/>
              <a:ext cx="1944" cy="590"/>
            </a:xfrm>
            <a:prstGeom prst="rect">
              <a:avLst/>
            </a:prstGeom>
            <a:solidFill>
              <a:srgbClr val="FF0000"/>
            </a:solidFill>
            <a:ln w="9525">
              <a:solidFill>
                <a:schemeClr val="tx1"/>
              </a:solidFill>
              <a:miter lim="800000"/>
              <a:headEnd/>
              <a:tailEnd/>
            </a:ln>
          </p:spPr>
          <p:txBody>
            <a:bodyPr wrap="none" anchor="ctr"/>
            <a:lstStyle>
              <a:lvl1pPr eaLnBrk="0" hangingPunct="0">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FontTx/>
                <a:buNone/>
              </a:pPr>
              <a:endParaRPr lang="zh-CN" altLang="en-US" sz="1800"/>
            </a:p>
          </p:txBody>
        </p:sp>
        <p:sp>
          <p:nvSpPr>
            <p:cNvPr id="7192" name="Text Box 11">
              <a:extLst>
                <a:ext uri="{FF2B5EF4-FFF2-40B4-BE49-F238E27FC236}">
                  <a16:creationId xmlns:a16="http://schemas.microsoft.com/office/drawing/2014/main" id="{96D39A1E-FD12-423E-A1CC-9AFF1D2BDE0C}"/>
                </a:ext>
              </a:extLst>
            </p:cNvPr>
            <p:cNvSpPr txBox="1">
              <a:spLocks noChangeArrowheads="1"/>
            </p:cNvSpPr>
            <p:nvPr/>
          </p:nvSpPr>
          <p:spPr bwMode="auto">
            <a:xfrm>
              <a:off x="998" y="2201"/>
              <a:ext cx="675"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FontTx/>
                <a:buNone/>
              </a:pPr>
              <a:r>
                <a:rPr lang="en-US" altLang="zh-CN" sz="2800">
                  <a:solidFill>
                    <a:schemeClr val="bg1"/>
                  </a:solidFill>
                  <a:latin typeface="Arial Black" panose="020B0A04020102020204" pitchFamily="34" charset="0"/>
                </a:rPr>
                <a:t>RAM</a:t>
              </a:r>
            </a:p>
          </p:txBody>
        </p:sp>
      </p:grpSp>
      <p:grpSp>
        <p:nvGrpSpPr>
          <p:cNvPr id="4" name="Group 12">
            <a:extLst>
              <a:ext uri="{FF2B5EF4-FFF2-40B4-BE49-F238E27FC236}">
                <a16:creationId xmlns:a16="http://schemas.microsoft.com/office/drawing/2014/main" id="{46839F65-566C-4364-AFF2-FC439106B73C}"/>
              </a:ext>
            </a:extLst>
          </p:cNvPr>
          <p:cNvGrpSpPr>
            <a:grpSpLocks/>
          </p:cNvGrpSpPr>
          <p:nvPr/>
        </p:nvGrpSpPr>
        <p:grpSpPr bwMode="auto">
          <a:xfrm>
            <a:off x="3716338" y="3236913"/>
            <a:ext cx="1644650" cy="936625"/>
            <a:chOff x="2341" y="2039"/>
            <a:chExt cx="1036" cy="590"/>
          </a:xfrm>
        </p:grpSpPr>
        <p:sp>
          <p:nvSpPr>
            <p:cNvPr id="7189" name="Rectangle 13">
              <a:extLst>
                <a:ext uri="{FF2B5EF4-FFF2-40B4-BE49-F238E27FC236}">
                  <a16:creationId xmlns:a16="http://schemas.microsoft.com/office/drawing/2014/main" id="{DFC091F7-1A5D-4B64-AE8A-ECD78F9D7FA1}"/>
                </a:ext>
              </a:extLst>
            </p:cNvPr>
            <p:cNvSpPr>
              <a:spLocks noChangeArrowheads="1"/>
            </p:cNvSpPr>
            <p:nvPr/>
          </p:nvSpPr>
          <p:spPr bwMode="auto">
            <a:xfrm>
              <a:off x="2345" y="2039"/>
              <a:ext cx="993" cy="590"/>
            </a:xfrm>
            <a:prstGeom prst="rect">
              <a:avLst/>
            </a:prstGeom>
            <a:solidFill>
              <a:srgbClr val="FF6600"/>
            </a:solidFill>
            <a:ln w="9525">
              <a:solidFill>
                <a:schemeClr val="tx1"/>
              </a:solidFill>
              <a:miter lim="800000"/>
              <a:headEnd/>
              <a:tailEnd/>
            </a:ln>
          </p:spPr>
          <p:txBody>
            <a:bodyPr wrap="none" anchor="ctr"/>
            <a:lstStyle>
              <a:lvl1pPr eaLnBrk="0" hangingPunct="0">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FontTx/>
                <a:buNone/>
              </a:pPr>
              <a:endParaRPr lang="zh-CN" altLang="en-US" sz="1800"/>
            </a:p>
          </p:txBody>
        </p:sp>
        <p:sp>
          <p:nvSpPr>
            <p:cNvPr id="7190" name="Text Box 14">
              <a:extLst>
                <a:ext uri="{FF2B5EF4-FFF2-40B4-BE49-F238E27FC236}">
                  <a16:creationId xmlns:a16="http://schemas.microsoft.com/office/drawing/2014/main" id="{91BD2CDC-FA77-4144-A7AC-F99693881B02}"/>
                </a:ext>
              </a:extLst>
            </p:cNvPr>
            <p:cNvSpPr txBox="1">
              <a:spLocks noChangeArrowheads="1"/>
            </p:cNvSpPr>
            <p:nvPr/>
          </p:nvSpPr>
          <p:spPr bwMode="auto">
            <a:xfrm>
              <a:off x="2341" y="2201"/>
              <a:ext cx="103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FontTx/>
                <a:buNone/>
              </a:pPr>
              <a:r>
                <a:rPr lang="en-US" altLang="zh-CN" sz="2800">
                  <a:solidFill>
                    <a:schemeClr val="bg1"/>
                  </a:solidFill>
                  <a:latin typeface="Arial Black" panose="020B0A04020102020204" pitchFamily="34" charset="0"/>
                </a:rPr>
                <a:t>NVRAM</a:t>
              </a:r>
            </a:p>
          </p:txBody>
        </p:sp>
      </p:grpSp>
      <p:grpSp>
        <p:nvGrpSpPr>
          <p:cNvPr id="5" name="Group 15">
            <a:extLst>
              <a:ext uri="{FF2B5EF4-FFF2-40B4-BE49-F238E27FC236}">
                <a16:creationId xmlns:a16="http://schemas.microsoft.com/office/drawing/2014/main" id="{1BD77D59-4D27-4939-84A5-2B9B6FFF3B08}"/>
              </a:ext>
            </a:extLst>
          </p:cNvPr>
          <p:cNvGrpSpPr>
            <a:grpSpLocks/>
          </p:cNvGrpSpPr>
          <p:nvPr/>
        </p:nvGrpSpPr>
        <p:grpSpPr bwMode="auto">
          <a:xfrm>
            <a:off x="5300663" y="3236913"/>
            <a:ext cx="1576387" cy="936625"/>
            <a:chOff x="3339" y="2039"/>
            <a:chExt cx="993" cy="590"/>
          </a:xfrm>
        </p:grpSpPr>
        <p:sp>
          <p:nvSpPr>
            <p:cNvPr id="7187" name="Rectangle 16">
              <a:extLst>
                <a:ext uri="{FF2B5EF4-FFF2-40B4-BE49-F238E27FC236}">
                  <a16:creationId xmlns:a16="http://schemas.microsoft.com/office/drawing/2014/main" id="{83B3A2DD-7B47-43DC-9CD2-93F69E47C9D1}"/>
                </a:ext>
              </a:extLst>
            </p:cNvPr>
            <p:cNvSpPr>
              <a:spLocks noChangeArrowheads="1"/>
            </p:cNvSpPr>
            <p:nvPr/>
          </p:nvSpPr>
          <p:spPr bwMode="auto">
            <a:xfrm>
              <a:off x="3339" y="2039"/>
              <a:ext cx="993" cy="590"/>
            </a:xfrm>
            <a:prstGeom prst="rect">
              <a:avLst/>
            </a:prstGeom>
            <a:solidFill>
              <a:srgbClr val="008000"/>
            </a:solidFill>
            <a:ln w="9525">
              <a:solidFill>
                <a:schemeClr val="tx1"/>
              </a:solidFill>
              <a:miter lim="800000"/>
              <a:headEnd/>
              <a:tailEnd/>
            </a:ln>
          </p:spPr>
          <p:txBody>
            <a:bodyPr wrap="none" anchor="ctr"/>
            <a:lstStyle>
              <a:lvl1pPr eaLnBrk="0" hangingPunct="0">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FontTx/>
                <a:buNone/>
              </a:pPr>
              <a:endParaRPr lang="zh-CN" altLang="en-US" sz="1800"/>
            </a:p>
          </p:txBody>
        </p:sp>
        <p:sp>
          <p:nvSpPr>
            <p:cNvPr id="7188" name="Text Box 17">
              <a:extLst>
                <a:ext uri="{FF2B5EF4-FFF2-40B4-BE49-F238E27FC236}">
                  <a16:creationId xmlns:a16="http://schemas.microsoft.com/office/drawing/2014/main" id="{BE2E2811-89F4-42A2-AD1B-A4796CC9A429}"/>
                </a:ext>
              </a:extLst>
            </p:cNvPr>
            <p:cNvSpPr txBox="1">
              <a:spLocks noChangeArrowheads="1"/>
            </p:cNvSpPr>
            <p:nvPr/>
          </p:nvSpPr>
          <p:spPr bwMode="auto">
            <a:xfrm>
              <a:off x="3432" y="2201"/>
              <a:ext cx="775"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FontTx/>
                <a:buNone/>
              </a:pPr>
              <a:r>
                <a:rPr lang="en-US" altLang="zh-CN" sz="2800">
                  <a:solidFill>
                    <a:schemeClr val="bg1"/>
                  </a:solidFill>
                  <a:latin typeface="Arial Black" panose="020B0A04020102020204" pitchFamily="34" charset="0"/>
                </a:rPr>
                <a:t>Flash</a:t>
              </a:r>
            </a:p>
          </p:txBody>
        </p:sp>
      </p:grpSp>
      <p:grpSp>
        <p:nvGrpSpPr>
          <p:cNvPr id="6" name="Group 18">
            <a:extLst>
              <a:ext uri="{FF2B5EF4-FFF2-40B4-BE49-F238E27FC236}">
                <a16:creationId xmlns:a16="http://schemas.microsoft.com/office/drawing/2014/main" id="{AAB4E904-252C-4EDD-8F0F-F24699974BBD}"/>
              </a:ext>
            </a:extLst>
          </p:cNvPr>
          <p:cNvGrpSpPr>
            <a:grpSpLocks/>
          </p:cNvGrpSpPr>
          <p:nvPr/>
        </p:nvGrpSpPr>
        <p:grpSpPr bwMode="auto">
          <a:xfrm>
            <a:off x="6878638" y="3236913"/>
            <a:ext cx="1576387" cy="936625"/>
            <a:chOff x="4333" y="2039"/>
            <a:chExt cx="993" cy="590"/>
          </a:xfrm>
        </p:grpSpPr>
        <p:sp>
          <p:nvSpPr>
            <p:cNvPr id="7185" name="Rectangle 19">
              <a:extLst>
                <a:ext uri="{FF2B5EF4-FFF2-40B4-BE49-F238E27FC236}">
                  <a16:creationId xmlns:a16="http://schemas.microsoft.com/office/drawing/2014/main" id="{8346CFE2-D87C-430E-9FE1-06CBCF0574E8}"/>
                </a:ext>
              </a:extLst>
            </p:cNvPr>
            <p:cNvSpPr>
              <a:spLocks noChangeArrowheads="1"/>
            </p:cNvSpPr>
            <p:nvPr/>
          </p:nvSpPr>
          <p:spPr bwMode="auto">
            <a:xfrm>
              <a:off x="4333" y="2039"/>
              <a:ext cx="993" cy="590"/>
            </a:xfrm>
            <a:prstGeom prst="rect">
              <a:avLst/>
            </a:prstGeom>
            <a:solidFill>
              <a:srgbClr val="993366"/>
            </a:solidFill>
            <a:ln w="9525">
              <a:solidFill>
                <a:schemeClr val="tx1"/>
              </a:solidFill>
              <a:miter lim="800000"/>
              <a:headEnd/>
              <a:tailEnd/>
            </a:ln>
          </p:spPr>
          <p:txBody>
            <a:bodyPr wrap="none" anchor="ctr"/>
            <a:lstStyle>
              <a:lvl1pPr eaLnBrk="0" hangingPunct="0">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FontTx/>
                <a:buNone/>
              </a:pPr>
              <a:endParaRPr lang="zh-CN" altLang="en-US" sz="1800"/>
            </a:p>
          </p:txBody>
        </p:sp>
        <p:sp>
          <p:nvSpPr>
            <p:cNvPr id="7186" name="Text Box 20">
              <a:extLst>
                <a:ext uri="{FF2B5EF4-FFF2-40B4-BE49-F238E27FC236}">
                  <a16:creationId xmlns:a16="http://schemas.microsoft.com/office/drawing/2014/main" id="{5FBA9468-B868-4570-8D3C-F2776F3EEC25}"/>
                </a:ext>
              </a:extLst>
            </p:cNvPr>
            <p:cNvSpPr txBox="1">
              <a:spLocks noChangeArrowheads="1"/>
            </p:cNvSpPr>
            <p:nvPr/>
          </p:nvSpPr>
          <p:spPr bwMode="auto">
            <a:xfrm>
              <a:off x="4486" y="2201"/>
              <a:ext cx="68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FontTx/>
                <a:buNone/>
              </a:pPr>
              <a:r>
                <a:rPr lang="en-US" altLang="zh-CN" sz="2800">
                  <a:solidFill>
                    <a:schemeClr val="bg1"/>
                  </a:solidFill>
                  <a:latin typeface="Arial Black" panose="020B0A04020102020204" pitchFamily="34" charset="0"/>
                </a:rPr>
                <a:t>ROM</a:t>
              </a:r>
            </a:p>
          </p:txBody>
        </p:sp>
      </p:grpSp>
      <p:grpSp>
        <p:nvGrpSpPr>
          <p:cNvPr id="7" name="Group 21">
            <a:extLst>
              <a:ext uri="{FF2B5EF4-FFF2-40B4-BE49-F238E27FC236}">
                <a16:creationId xmlns:a16="http://schemas.microsoft.com/office/drawing/2014/main" id="{EE8CD464-25BA-4041-9495-4912ED04FDE5}"/>
              </a:ext>
            </a:extLst>
          </p:cNvPr>
          <p:cNvGrpSpPr>
            <a:grpSpLocks/>
          </p:cNvGrpSpPr>
          <p:nvPr/>
        </p:nvGrpSpPr>
        <p:grpSpPr bwMode="auto">
          <a:xfrm>
            <a:off x="4029075" y="4170363"/>
            <a:ext cx="2927350" cy="914400"/>
            <a:chOff x="2538" y="2627"/>
            <a:chExt cx="1844" cy="576"/>
          </a:xfrm>
        </p:grpSpPr>
        <p:sp>
          <p:nvSpPr>
            <p:cNvPr id="7183" name="Rectangle 22">
              <a:extLst>
                <a:ext uri="{FF2B5EF4-FFF2-40B4-BE49-F238E27FC236}">
                  <a16:creationId xmlns:a16="http://schemas.microsoft.com/office/drawing/2014/main" id="{7F19218F-B939-4B37-A936-9C4CBA53B305}"/>
                </a:ext>
              </a:extLst>
            </p:cNvPr>
            <p:cNvSpPr>
              <a:spLocks noChangeArrowheads="1"/>
            </p:cNvSpPr>
            <p:nvPr/>
          </p:nvSpPr>
          <p:spPr bwMode="auto">
            <a:xfrm>
              <a:off x="2538" y="2627"/>
              <a:ext cx="1844" cy="576"/>
            </a:xfrm>
            <a:prstGeom prst="rect">
              <a:avLst/>
            </a:prstGeom>
            <a:solidFill>
              <a:srgbClr val="FFCC00"/>
            </a:solidFill>
            <a:ln w="9525">
              <a:solidFill>
                <a:schemeClr val="tx1"/>
              </a:solidFill>
              <a:miter lim="800000"/>
              <a:headEnd/>
              <a:tailEnd/>
            </a:ln>
          </p:spPr>
          <p:txBody>
            <a:bodyPr wrap="none" anchor="ctr"/>
            <a:lstStyle>
              <a:lvl1pPr eaLnBrk="0" hangingPunct="0">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FontTx/>
                <a:buNone/>
              </a:pPr>
              <a:endParaRPr lang="zh-CN" altLang="en-US" sz="1800"/>
            </a:p>
          </p:txBody>
        </p:sp>
        <p:sp>
          <p:nvSpPr>
            <p:cNvPr id="7184" name="Text Box 23">
              <a:extLst>
                <a:ext uri="{FF2B5EF4-FFF2-40B4-BE49-F238E27FC236}">
                  <a16:creationId xmlns:a16="http://schemas.microsoft.com/office/drawing/2014/main" id="{680A5CFF-A74B-4044-84C0-F66E15262839}"/>
                </a:ext>
              </a:extLst>
            </p:cNvPr>
            <p:cNvSpPr txBox="1">
              <a:spLocks noChangeArrowheads="1"/>
            </p:cNvSpPr>
            <p:nvPr/>
          </p:nvSpPr>
          <p:spPr bwMode="auto">
            <a:xfrm>
              <a:off x="2797" y="2762"/>
              <a:ext cx="137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FontTx/>
                <a:buNone/>
              </a:pPr>
              <a:r>
                <a:rPr lang="en-US" altLang="zh-CN" sz="2800">
                  <a:solidFill>
                    <a:schemeClr val="bg1"/>
                  </a:solidFill>
                  <a:latin typeface="Arial Black" panose="020B0A04020102020204" pitchFamily="34" charset="0"/>
                </a:rPr>
                <a:t>Interfaces</a:t>
              </a:r>
            </a:p>
          </p:txBody>
        </p:sp>
      </p:grpSp>
      <p:grpSp>
        <p:nvGrpSpPr>
          <p:cNvPr id="8" name="Group 24">
            <a:extLst>
              <a:ext uri="{FF2B5EF4-FFF2-40B4-BE49-F238E27FC236}">
                <a16:creationId xmlns:a16="http://schemas.microsoft.com/office/drawing/2014/main" id="{BCABC0A9-3464-4EA8-AB4D-CD5E199F6C66}"/>
              </a:ext>
            </a:extLst>
          </p:cNvPr>
          <p:cNvGrpSpPr>
            <a:grpSpLocks/>
          </p:cNvGrpSpPr>
          <p:nvPr/>
        </p:nvGrpSpPr>
        <p:grpSpPr bwMode="auto">
          <a:xfrm>
            <a:off x="1855788" y="4170363"/>
            <a:ext cx="2193925" cy="528637"/>
            <a:chOff x="1155" y="2627"/>
            <a:chExt cx="1382" cy="333"/>
          </a:xfrm>
        </p:grpSpPr>
        <p:sp>
          <p:nvSpPr>
            <p:cNvPr id="7181" name="Rectangle 25">
              <a:extLst>
                <a:ext uri="{FF2B5EF4-FFF2-40B4-BE49-F238E27FC236}">
                  <a16:creationId xmlns:a16="http://schemas.microsoft.com/office/drawing/2014/main" id="{00ADB4CC-DFDF-4F6A-A53C-5485948E400E}"/>
                </a:ext>
              </a:extLst>
            </p:cNvPr>
            <p:cNvSpPr>
              <a:spLocks noChangeArrowheads="1"/>
            </p:cNvSpPr>
            <p:nvPr/>
          </p:nvSpPr>
          <p:spPr bwMode="auto">
            <a:xfrm>
              <a:off x="1155" y="2627"/>
              <a:ext cx="1382" cy="288"/>
            </a:xfrm>
            <a:prstGeom prst="rect">
              <a:avLst/>
            </a:prstGeom>
            <a:solidFill>
              <a:srgbClr val="FFCC00"/>
            </a:solidFill>
            <a:ln w="9525">
              <a:solidFill>
                <a:schemeClr val="tx1"/>
              </a:solidFill>
              <a:miter lim="800000"/>
              <a:headEnd/>
              <a:tailEnd/>
            </a:ln>
          </p:spPr>
          <p:txBody>
            <a:bodyPr wrap="none" anchor="ctr"/>
            <a:lstStyle>
              <a:lvl1pPr eaLnBrk="0" hangingPunct="0">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FontTx/>
                <a:buNone/>
              </a:pPr>
              <a:endParaRPr lang="zh-CN" altLang="en-US" sz="1800"/>
            </a:p>
          </p:txBody>
        </p:sp>
        <p:sp>
          <p:nvSpPr>
            <p:cNvPr id="7182" name="Text Box 26">
              <a:extLst>
                <a:ext uri="{FF2B5EF4-FFF2-40B4-BE49-F238E27FC236}">
                  <a16:creationId xmlns:a16="http://schemas.microsoft.com/office/drawing/2014/main" id="{83914C64-3D85-46F4-BFF8-A65C03894C75}"/>
                </a:ext>
              </a:extLst>
            </p:cNvPr>
            <p:cNvSpPr txBox="1">
              <a:spLocks noChangeArrowheads="1"/>
            </p:cNvSpPr>
            <p:nvPr/>
          </p:nvSpPr>
          <p:spPr bwMode="auto">
            <a:xfrm>
              <a:off x="1282" y="2633"/>
              <a:ext cx="109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ClrTx/>
                <a:buFontTx/>
                <a:buNone/>
              </a:pPr>
              <a:r>
                <a:rPr lang="en-US" altLang="zh-CN" sz="2800">
                  <a:solidFill>
                    <a:schemeClr val="bg1"/>
                  </a:solidFill>
                  <a:latin typeface="Arial Black" panose="020B0A04020102020204" pitchFamily="34" charset="0"/>
                </a:rPr>
                <a:t>Console</a:t>
              </a:r>
            </a:p>
          </p:txBody>
        </p:sp>
      </p:grpSp>
      <p:grpSp>
        <p:nvGrpSpPr>
          <p:cNvPr id="9" name="Group 27">
            <a:extLst>
              <a:ext uri="{FF2B5EF4-FFF2-40B4-BE49-F238E27FC236}">
                <a16:creationId xmlns:a16="http://schemas.microsoft.com/office/drawing/2014/main" id="{737694CD-C083-4D71-9500-3AF5F46E92F9}"/>
              </a:ext>
            </a:extLst>
          </p:cNvPr>
          <p:cNvGrpSpPr>
            <a:grpSpLocks/>
          </p:cNvGrpSpPr>
          <p:nvPr/>
        </p:nvGrpSpPr>
        <p:grpSpPr bwMode="auto">
          <a:xfrm>
            <a:off x="1855788" y="4614863"/>
            <a:ext cx="2193925" cy="519112"/>
            <a:chOff x="1155" y="2907"/>
            <a:chExt cx="1382" cy="327"/>
          </a:xfrm>
        </p:grpSpPr>
        <p:sp>
          <p:nvSpPr>
            <p:cNvPr id="7179" name="Rectangle 28">
              <a:extLst>
                <a:ext uri="{FF2B5EF4-FFF2-40B4-BE49-F238E27FC236}">
                  <a16:creationId xmlns:a16="http://schemas.microsoft.com/office/drawing/2014/main" id="{D7D765C8-CE4E-4197-91F6-E6228316A8CE}"/>
                </a:ext>
              </a:extLst>
            </p:cNvPr>
            <p:cNvSpPr>
              <a:spLocks noChangeArrowheads="1"/>
            </p:cNvSpPr>
            <p:nvPr/>
          </p:nvSpPr>
          <p:spPr bwMode="auto">
            <a:xfrm>
              <a:off x="1155" y="2915"/>
              <a:ext cx="1382" cy="288"/>
            </a:xfrm>
            <a:prstGeom prst="rect">
              <a:avLst/>
            </a:prstGeom>
            <a:solidFill>
              <a:srgbClr val="FFCC00"/>
            </a:solidFill>
            <a:ln w="9525">
              <a:solidFill>
                <a:schemeClr val="tx1"/>
              </a:solidFill>
              <a:miter lim="800000"/>
              <a:headEnd/>
              <a:tailEnd/>
            </a:ln>
          </p:spPr>
          <p:txBody>
            <a:bodyPr wrap="none" anchor="ctr"/>
            <a:lstStyle>
              <a:lvl1pPr eaLnBrk="0" hangingPunct="0">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FontTx/>
                <a:buNone/>
              </a:pPr>
              <a:endParaRPr lang="zh-CN" altLang="en-US" sz="1800"/>
            </a:p>
          </p:txBody>
        </p:sp>
        <p:sp>
          <p:nvSpPr>
            <p:cNvPr id="7180" name="Text Box 29">
              <a:extLst>
                <a:ext uri="{FF2B5EF4-FFF2-40B4-BE49-F238E27FC236}">
                  <a16:creationId xmlns:a16="http://schemas.microsoft.com/office/drawing/2014/main" id="{D5314BF8-A1F0-406E-BD47-5DFB1195EA6B}"/>
                </a:ext>
              </a:extLst>
            </p:cNvPr>
            <p:cNvSpPr txBox="1">
              <a:spLocks noChangeArrowheads="1"/>
            </p:cNvSpPr>
            <p:nvPr/>
          </p:nvSpPr>
          <p:spPr bwMode="auto">
            <a:xfrm>
              <a:off x="1236" y="2907"/>
              <a:ext cx="119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ClrTx/>
                <a:buFontTx/>
                <a:buNone/>
              </a:pPr>
              <a:r>
                <a:rPr lang="en-US" altLang="zh-CN" sz="2800">
                  <a:solidFill>
                    <a:schemeClr val="bg1"/>
                  </a:solidFill>
                  <a:latin typeface="Arial Black" panose="020B0A04020102020204" pitchFamily="34" charset="0"/>
                </a:rPr>
                <a:t>Auxiliary</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par>
                          <p:cTn id="8" fill="hold" nodeType="afterGroup">
                            <p:stCondLst>
                              <p:cond delay="500"/>
                            </p:stCondLst>
                            <p:childTnLst>
                              <p:par>
                                <p:cTn id="9" presetID="2" presetClass="entr" presetSubtype="8"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0-#ppt_w/2"/>
                                          </p:val>
                                        </p:tav>
                                        <p:tav tm="100000">
                                          <p:val>
                                            <p:strVal val="#ppt_x"/>
                                          </p:val>
                                        </p:tav>
                                      </p:tavLst>
                                    </p:anim>
                                    <p:anim calcmode="lin" valueType="num">
                                      <p:cBhvr additive="base">
                                        <p:cTn id="12" dur="500" fill="hold"/>
                                        <p:tgtEl>
                                          <p:spTgt spid="3"/>
                                        </p:tgtEl>
                                        <p:attrNameLst>
                                          <p:attrName>ppt_y</p:attrName>
                                        </p:attrNameLst>
                                      </p:cBhvr>
                                      <p:tavLst>
                                        <p:tav tm="0">
                                          <p:val>
                                            <p:strVal val="#ppt_y"/>
                                          </p:val>
                                        </p:tav>
                                        <p:tav tm="100000">
                                          <p:val>
                                            <p:strVal val="#ppt_y"/>
                                          </p:val>
                                        </p:tav>
                                      </p:tavLst>
                                    </p:anim>
                                  </p:childTnLst>
                                </p:cTn>
                              </p:par>
                            </p:childTnLst>
                          </p:cTn>
                        </p:par>
                        <p:par>
                          <p:cTn id="13" fill="hold" nodeType="afterGroup">
                            <p:stCondLst>
                              <p:cond delay="1000"/>
                            </p:stCondLst>
                            <p:childTnLst>
                              <p:par>
                                <p:cTn id="14" presetID="2" presetClass="entr" presetSubtype="1" fill="hold" nodeType="afterEffect">
                                  <p:stCondLst>
                                    <p:cond delay="0"/>
                                  </p:stCondLst>
                                  <p:childTnLst>
                                    <p:set>
                                      <p:cBhvr>
                                        <p:cTn id="15" dur="1" fill="hold">
                                          <p:stCondLst>
                                            <p:cond delay="0"/>
                                          </p:stCondLst>
                                        </p:cTn>
                                        <p:tgtEl>
                                          <p:spTgt spid="4"/>
                                        </p:tgtEl>
                                        <p:attrNameLst>
                                          <p:attrName>style.visibility</p:attrName>
                                        </p:attrNameLst>
                                      </p:cBhvr>
                                      <p:to>
                                        <p:strVal val="visible"/>
                                      </p:to>
                                    </p:set>
                                    <p:anim calcmode="lin" valueType="num">
                                      <p:cBhvr additive="base">
                                        <p:cTn id="16" dur="500" fill="hold"/>
                                        <p:tgtEl>
                                          <p:spTgt spid="4"/>
                                        </p:tgtEl>
                                        <p:attrNameLst>
                                          <p:attrName>ppt_x</p:attrName>
                                        </p:attrNameLst>
                                      </p:cBhvr>
                                      <p:tavLst>
                                        <p:tav tm="0">
                                          <p:val>
                                            <p:strVal val="#ppt_x"/>
                                          </p:val>
                                        </p:tav>
                                        <p:tav tm="100000">
                                          <p:val>
                                            <p:strVal val="#ppt_x"/>
                                          </p:val>
                                        </p:tav>
                                      </p:tavLst>
                                    </p:anim>
                                    <p:anim calcmode="lin" valueType="num">
                                      <p:cBhvr additive="base">
                                        <p:cTn id="17" dur="500" fill="hold"/>
                                        <p:tgtEl>
                                          <p:spTgt spid="4"/>
                                        </p:tgtEl>
                                        <p:attrNameLst>
                                          <p:attrName>ppt_y</p:attrName>
                                        </p:attrNameLst>
                                      </p:cBhvr>
                                      <p:tavLst>
                                        <p:tav tm="0">
                                          <p:val>
                                            <p:strVal val="0-#ppt_h/2"/>
                                          </p:val>
                                        </p:tav>
                                        <p:tav tm="100000">
                                          <p:val>
                                            <p:strVal val="#ppt_y"/>
                                          </p:val>
                                        </p:tav>
                                      </p:tavLst>
                                    </p:anim>
                                  </p:childTnLst>
                                </p:cTn>
                              </p:par>
                            </p:childTnLst>
                          </p:cTn>
                        </p:par>
                        <p:par>
                          <p:cTn id="18" fill="hold" nodeType="afterGroup">
                            <p:stCondLst>
                              <p:cond delay="1500"/>
                            </p:stCondLst>
                            <p:childTnLst>
                              <p:par>
                                <p:cTn id="19" presetID="2" presetClass="entr" presetSubtype="2" fill="hold" nodeType="afterEffect">
                                  <p:stCondLst>
                                    <p:cond delay="0"/>
                                  </p:stCondLst>
                                  <p:childTnLst>
                                    <p:set>
                                      <p:cBhvr>
                                        <p:cTn id="20" dur="1" fill="hold">
                                          <p:stCondLst>
                                            <p:cond delay="0"/>
                                          </p:stCondLst>
                                        </p:cTn>
                                        <p:tgtEl>
                                          <p:spTgt spid="5"/>
                                        </p:tgtEl>
                                        <p:attrNameLst>
                                          <p:attrName>style.visibility</p:attrName>
                                        </p:attrNameLst>
                                      </p:cBhvr>
                                      <p:to>
                                        <p:strVal val="visible"/>
                                      </p:to>
                                    </p:set>
                                    <p:anim calcmode="lin" valueType="num">
                                      <p:cBhvr additive="base">
                                        <p:cTn id="21" dur="500" fill="hold"/>
                                        <p:tgtEl>
                                          <p:spTgt spid="5"/>
                                        </p:tgtEl>
                                        <p:attrNameLst>
                                          <p:attrName>ppt_x</p:attrName>
                                        </p:attrNameLst>
                                      </p:cBhvr>
                                      <p:tavLst>
                                        <p:tav tm="0">
                                          <p:val>
                                            <p:strVal val="1+#ppt_w/2"/>
                                          </p:val>
                                        </p:tav>
                                        <p:tav tm="100000">
                                          <p:val>
                                            <p:strVal val="#ppt_x"/>
                                          </p:val>
                                        </p:tav>
                                      </p:tavLst>
                                    </p:anim>
                                    <p:anim calcmode="lin" valueType="num">
                                      <p:cBhvr additive="base">
                                        <p:cTn id="22" dur="500" fill="hold"/>
                                        <p:tgtEl>
                                          <p:spTgt spid="5"/>
                                        </p:tgtEl>
                                        <p:attrNameLst>
                                          <p:attrName>ppt_y</p:attrName>
                                        </p:attrNameLst>
                                      </p:cBhvr>
                                      <p:tavLst>
                                        <p:tav tm="0">
                                          <p:val>
                                            <p:strVal val="#ppt_y"/>
                                          </p:val>
                                        </p:tav>
                                        <p:tav tm="100000">
                                          <p:val>
                                            <p:strVal val="#ppt_y"/>
                                          </p:val>
                                        </p:tav>
                                      </p:tavLst>
                                    </p:anim>
                                  </p:childTnLst>
                                </p:cTn>
                              </p:par>
                            </p:childTnLst>
                          </p:cTn>
                        </p:par>
                        <p:par>
                          <p:cTn id="23" fill="hold" nodeType="afterGroup">
                            <p:stCondLst>
                              <p:cond delay="2000"/>
                            </p:stCondLst>
                            <p:childTnLst>
                              <p:par>
                                <p:cTn id="24" presetID="2" presetClass="entr" presetSubtype="4" fill="hold" nodeType="afterEffect">
                                  <p:stCondLst>
                                    <p:cond delay="0"/>
                                  </p:stCondLst>
                                  <p:childTnLst>
                                    <p:set>
                                      <p:cBhvr>
                                        <p:cTn id="25" dur="1" fill="hold">
                                          <p:stCondLst>
                                            <p:cond delay="0"/>
                                          </p:stCondLst>
                                        </p:cTn>
                                        <p:tgtEl>
                                          <p:spTgt spid="6"/>
                                        </p:tgtEl>
                                        <p:attrNameLst>
                                          <p:attrName>style.visibility</p:attrName>
                                        </p:attrNameLst>
                                      </p:cBhvr>
                                      <p:to>
                                        <p:strVal val="visible"/>
                                      </p:to>
                                    </p:set>
                                    <p:anim calcmode="lin" valueType="num">
                                      <p:cBhvr additive="base">
                                        <p:cTn id="26" dur="500" fill="hold"/>
                                        <p:tgtEl>
                                          <p:spTgt spid="6"/>
                                        </p:tgtEl>
                                        <p:attrNameLst>
                                          <p:attrName>ppt_x</p:attrName>
                                        </p:attrNameLst>
                                      </p:cBhvr>
                                      <p:tavLst>
                                        <p:tav tm="0">
                                          <p:val>
                                            <p:strVal val="#ppt_x"/>
                                          </p:val>
                                        </p:tav>
                                        <p:tav tm="100000">
                                          <p:val>
                                            <p:strVal val="#ppt_x"/>
                                          </p:val>
                                        </p:tav>
                                      </p:tavLst>
                                    </p:anim>
                                    <p:anim calcmode="lin" valueType="num">
                                      <p:cBhvr additive="base">
                                        <p:cTn id="27" dur="500" fill="hold"/>
                                        <p:tgtEl>
                                          <p:spTgt spid="6"/>
                                        </p:tgtEl>
                                        <p:attrNameLst>
                                          <p:attrName>ppt_y</p:attrName>
                                        </p:attrNameLst>
                                      </p:cBhvr>
                                      <p:tavLst>
                                        <p:tav tm="0">
                                          <p:val>
                                            <p:strVal val="1+#ppt_h/2"/>
                                          </p:val>
                                        </p:tav>
                                        <p:tav tm="100000">
                                          <p:val>
                                            <p:strVal val="#ppt_y"/>
                                          </p:val>
                                        </p:tav>
                                      </p:tavLst>
                                    </p:anim>
                                  </p:childTnLst>
                                </p:cTn>
                              </p:par>
                            </p:childTnLst>
                          </p:cTn>
                        </p:par>
                        <p:par>
                          <p:cTn id="28" fill="hold" nodeType="afterGroup">
                            <p:stCondLst>
                              <p:cond delay="2500"/>
                            </p:stCondLst>
                            <p:childTnLst>
                              <p:par>
                                <p:cTn id="29" presetID="12" presetClass="entr" presetSubtype="1" fill="hold" nodeType="after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slide(fromTop)">
                                      <p:cBhvr>
                                        <p:cTn id="31" dur="500"/>
                                        <p:tgtEl>
                                          <p:spTgt spid="7"/>
                                        </p:tgtEl>
                                      </p:cBhvr>
                                    </p:animEffect>
                                  </p:childTnLst>
                                </p:cTn>
                              </p:par>
                            </p:childTnLst>
                          </p:cTn>
                        </p:par>
                        <p:par>
                          <p:cTn id="32" fill="hold" nodeType="afterGroup">
                            <p:stCondLst>
                              <p:cond delay="3000"/>
                            </p:stCondLst>
                            <p:childTnLst>
                              <p:par>
                                <p:cTn id="33" presetID="12" presetClass="entr" presetSubtype="2" fill="hold" nodeType="after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slide(fromRight)">
                                      <p:cBhvr>
                                        <p:cTn id="35" dur="500"/>
                                        <p:tgtEl>
                                          <p:spTgt spid="8"/>
                                        </p:tgtEl>
                                      </p:cBhvr>
                                    </p:animEffect>
                                  </p:childTnLst>
                                </p:cTn>
                              </p:par>
                            </p:childTnLst>
                          </p:cTn>
                        </p:par>
                        <p:par>
                          <p:cTn id="36" fill="hold" nodeType="afterGroup">
                            <p:stCondLst>
                              <p:cond delay="3500"/>
                            </p:stCondLst>
                            <p:childTnLst>
                              <p:par>
                                <p:cTn id="37" presetID="12" presetClass="entr" presetSubtype="2" fill="hold" nodeType="afterEffect">
                                  <p:stCondLst>
                                    <p:cond delay="0"/>
                                  </p:stCondLst>
                                  <p:childTnLst>
                                    <p:set>
                                      <p:cBhvr>
                                        <p:cTn id="38" dur="1" fill="hold">
                                          <p:stCondLst>
                                            <p:cond delay="0"/>
                                          </p:stCondLst>
                                        </p:cTn>
                                        <p:tgtEl>
                                          <p:spTgt spid="9"/>
                                        </p:tgtEl>
                                        <p:attrNameLst>
                                          <p:attrName>style.visibility</p:attrName>
                                        </p:attrNameLst>
                                      </p:cBhvr>
                                      <p:to>
                                        <p:strVal val="visible"/>
                                      </p:to>
                                    </p:set>
                                    <p:animEffect transition="in" filter="slide(fromRight)">
                                      <p:cBhvr>
                                        <p:cTn id="3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4034" name="Picture 2" descr="12_18">
            <a:extLst>
              <a:ext uri="{FF2B5EF4-FFF2-40B4-BE49-F238E27FC236}">
                <a16:creationId xmlns:a16="http://schemas.microsoft.com/office/drawing/2014/main" id="{88EC8553-A75B-415F-A133-E2E9C568F8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288" y="0"/>
            <a:ext cx="8497887" cy="399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035" name="Rectangle 3">
            <a:extLst>
              <a:ext uri="{FF2B5EF4-FFF2-40B4-BE49-F238E27FC236}">
                <a16:creationId xmlns:a16="http://schemas.microsoft.com/office/drawing/2014/main" id="{AB42E8E5-6EFF-4796-A628-8C3CA41D397D}"/>
              </a:ext>
            </a:extLst>
          </p:cNvPr>
          <p:cNvSpPr>
            <a:spLocks noChangeArrowheads="1"/>
          </p:cNvSpPr>
          <p:nvPr/>
        </p:nvSpPr>
        <p:spPr bwMode="auto">
          <a:xfrm>
            <a:off x="1087438" y="30130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FontTx/>
              <a:buNone/>
            </a:pPr>
            <a:endParaRPr lang="zh-CN" altLang="en-US" sz="1800"/>
          </a:p>
        </p:txBody>
      </p:sp>
      <p:grpSp>
        <p:nvGrpSpPr>
          <p:cNvPr id="44036" name="Group 4">
            <a:extLst>
              <a:ext uri="{FF2B5EF4-FFF2-40B4-BE49-F238E27FC236}">
                <a16:creationId xmlns:a16="http://schemas.microsoft.com/office/drawing/2014/main" id="{ACB92FD3-2935-4E44-B646-7D9660BCB09B}"/>
              </a:ext>
            </a:extLst>
          </p:cNvPr>
          <p:cNvGrpSpPr>
            <a:grpSpLocks/>
          </p:cNvGrpSpPr>
          <p:nvPr/>
        </p:nvGrpSpPr>
        <p:grpSpPr bwMode="auto">
          <a:xfrm>
            <a:off x="395288" y="4076700"/>
            <a:ext cx="8497887" cy="1657350"/>
            <a:chOff x="-3" y="-3"/>
            <a:chExt cx="4391" cy="525"/>
          </a:xfrm>
        </p:grpSpPr>
        <p:grpSp>
          <p:nvGrpSpPr>
            <p:cNvPr id="44053" name="Group 5">
              <a:extLst>
                <a:ext uri="{FF2B5EF4-FFF2-40B4-BE49-F238E27FC236}">
                  <a16:creationId xmlns:a16="http://schemas.microsoft.com/office/drawing/2014/main" id="{06C303EE-C97B-4EDE-BAF1-5BC762286767}"/>
                </a:ext>
              </a:extLst>
            </p:cNvPr>
            <p:cNvGrpSpPr>
              <a:grpSpLocks/>
            </p:cNvGrpSpPr>
            <p:nvPr/>
          </p:nvGrpSpPr>
          <p:grpSpPr bwMode="auto">
            <a:xfrm>
              <a:off x="0" y="0"/>
              <a:ext cx="4385" cy="519"/>
              <a:chOff x="0" y="0"/>
              <a:chExt cx="4385" cy="519"/>
            </a:xfrm>
          </p:grpSpPr>
          <p:grpSp>
            <p:nvGrpSpPr>
              <p:cNvPr id="44055" name="Group 6">
                <a:extLst>
                  <a:ext uri="{FF2B5EF4-FFF2-40B4-BE49-F238E27FC236}">
                    <a16:creationId xmlns:a16="http://schemas.microsoft.com/office/drawing/2014/main" id="{80973A27-620C-4C2D-9DFF-9414FC9C2E1A}"/>
                  </a:ext>
                </a:extLst>
              </p:cNvPr>
              <p:cNvGrpSpPr>
                <a:grpSpLocks/>
              </p:cNvGrpSpPr>
              <p:nvPr/>
            </p:nvGrpSpPr>
            <p:grpSpPr bwMode="auto">
              <a:xfrm>
                <a:off x="0" y="0"/>
                <a:ext cx="942" cy="173"/>
                <a:chOff x="0" y="0"/>
                <a:chExt cx="942" cy="173"/>
              </a:xfrm>
            </p:grpSpPr>
            <p:sp>
              <p:nvSpPr>
                <p:cNvPr id="44071" name="Rectangle 7">
                  <a:extLst>
                    <a:ext uri="{FF2B5EF4-FFF2-40B4-BE49-F238E27FC236}">
                      <a16:creationId xmlns:a16="http://schemas.microsoft.com/office/drawing/2014/main" id="{7FFAAB9D-979F-4226-9C9B-E212DB0103CB}"/>
                    </a:ext>
                  </a:extLst>
                </p:cNvPr>
                <p:cNvSpPr>
                  <a:spLocks noChangeArrowheads="1"/>
                </p:cNvSpPr>
                <p:nvPr/>
              </p:nvSpPr>
              <p:spPr bwMode="auto">
                <a:xfrm>
                  <a:off x="0" y="0"/>
                  <a:ext cx="942"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ClrTx/>
                    <a:buFontTx/>
                    <a:buNone/>
                  </a:pPr>
                  <a:r>
                    <a:rPr lang="en-US" altLang="zh-CN" sz="2000" b="1">
                      <a:solidFill>
                        <a:srgbClr val="000000"/>
                      </a:solidFill>
                      <a:latin typeface="Arial" panose="020B0604020202020204" pitchFamily="34" charset="0"/>
                    </a:rPr>
                    <a:t>Router Commands</a:t>
                  </a:r>
                  <a:endParaRPr lang="en-US" altLang="zh-CN" sz="2000">
                    <a:latin typeface="Times New Roman" panose="02020603050405020304" pitchFamily="18" charset="0"/>
                  </a:endParaRPr>
                </a:p>
              </p:txBody>
            </p:sp>
            <p:sp>
              <p:nvSpPr>
                <p:cNvPr id="44072" name="Rectangle 8">
                  <a:extLst>
                    <a:ext uri="{FF2B5EF4-FFF2-40B4-BE49-F238E27FC236}">
                      <a16:creationId xmlns:a16="http://schemas.microsoft.com/office/drawing/2014/main" id="{EDB48C7C-C017-4471-BEA6-60BBD302ADD5}"/>
                    </a:ext>
                  </a:extLst>
                </p:cNvPr>
                <p:cNvSpPr>
                  <a:spLocks noChangeArrowheads="1"/>
                </p:cNvSpPr>
                <p:nvPr/>
              </p:nvSpPr>
              <p:spPr bwMode="auto">
                <a:xfrm>
                  <a:off x="0" y="0"/>
                  <a:ext cx="942" cy="173"/>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FontTx/>
                    <a:buNone/>
                  </a:pPr>
                  <a:endParaRPr lang="zh-CN" altLang="en-US" sz="1800"/>
                </a:p>
              </p:txBody>
            </p:sp>
          </p:grpSp>
          <p:grpSp>
            <p:nvGrpSpPr>
              <p:cNvPr id="44056" name="Group 9">
                <a:extLst>
                  <a:ext uri="{FF2B5EF4-FFF2-40B4-BE49-F238E27FC236}">
                    <a16:creationId xmlns:a16="http://schemas.microsoft.com/office/drawing/2014/main" id="{A9877EFA-E750-496F-8512-AAAD5D083E89}"/>
                  </a:ext>
                </a:extLst>
              </p:cNvPr>
              <p:cNvGrpSpPr>
                <a:grpSpLocks/>
              </p:cNvGrpSpPr>
              <p:nvPr/>
            </p:nvGrpSpPr>
            <p:grpSpPr bwMode="auto">
              <a:xfrm>
                <a:off x="942" y="0"/>
                <a:ext cx="3443" cy="173"/>
                <a:chOff x="942" y="0"/>
                <a:chExt cx="3443" cy="173"/>
              </a:xfrm>
            </p:grpSpPr>
            <p:sp>
              <p:nvSpPr>
                <p:cNvPr id="44069" name="Rectangle 10">
                  <a:extLst>
                    <a:ext uri="{FF2B5EF4-FFF2-40B4-BE49-F238E27FC236}">
                      <a16:creationId xmlns:a16="http://schemas.microsoft.com/office/drawing/2014/main" id="{81914D6D-562F-4B9B-8243-E9A7DBC6BCE4}"/>
                    </a:ext>
                  </a:extLst>
                </p:cNvPr>
                <p:cNvSpPr>
                  <a:spLocks noChangeArrowheads="1"/>
                </p:cNvSpPr>
                <p:nvPr/>
              </p:nvSpPr>
              <p:spPr bwMode="auto">
                <a:xfrm>
                  <a:off x="942" y="0"/>
                  <a:ext cx="3443"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ClrTx/>
                    <a:buFontTx/>
                    <a:buNone/>
                  </a:pPr>
                  <a:r>
                    <a:rPr lang="en-US" altLang="zh-CN" sz="2000" b="1">
                      <a:solidFill>
                        <a:srgbClr val="000000"/>
                      </a:solidFill>
                      <a:latin typeface="Arial" panose="020B0604020202020204" pitchFamily="34" charset="0"/>
                    </a:rPr>
                    <a:t>Description</a:t>
                  </a:r>
                  <a:endParaRPr lang="en-US" altLang="zh-CN" sz="2000">
                    <a:latin typeface="Times New Roman" panose="02020603050405020304" pitchFamily="18" charset="0"/>
                  </a:endParaRPr>
                </a:p>
              </p:txBody>
            </p:sp>
            <p:sp>
              <p:nvSpPr>
                <p:cNvPr id="44070" name="Rectangle 11">
                  <a:extLst>
                    <a:ext uri="{FF2B5EF4-FFF2-40B4-BE49-F238E27FC236}">
                      <a16:creationId xmlns:a16="http://schemas.microsoft.com/office/drawing/2014/main" id="{06DED1AF-434F-44E0-89FD-D40A0B2110EF}"/>
                    </a:ext>
                  </a:extLst>
                </p:cNvPr>
                <p:cNvSpPr>
                  <a:spLocks noChangeArrowheads="1"/>
                </p:cNvSpPr>
                <p:nvPr/>
              </p:nvSpPr>
              <p:spPr bwMode="auto">
                <a:xfrm>
                  <a:off x="942" y="0"/>
                  <a:ext cx="3443" cy="173"/>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FontTx/>
                    <a:buNone/>
                  </a:pPr>
                  <a:endParaRPr lang="zh-CN" altLang="en-US" sz="1800"/>
                </a:p>
              </p:txBody>
            </p:sp>
          </p:grpSp>
          <p:grpSp>
            <p:nvGrpSpPr>
              <p:cNvPr id="44057" name="Group 12">
                <a:extLst>
                  <a:ext uri="{FF2B5EF4-FFF2-40B4-BE49-F238E27FC236}">
                    <a16:creationId xmlns:a16="http://schemas.microsoft.com/office/drawing/2014/main" id="{C226A16D-7130-4F17-896B-AA47A56BA7A3}"/>
                  </a:ext>
                </a:extLst>
              </p:cNvPr>
              <p:cNvGrpSpPr>
                <a:grpSpLocks/>
              </p:cNvGrpSpPr>
              <p:nvPr/>
            </p:nvGrpSpPr>
            <p:grpSpPr bwMode="auto">
              <a:xfrm>
                <a:off x="0" y="173"/>
                <a:ext cx="942" cy="173"/>
                <a:chOff x="0" y="173"/>
                <a:chExt cx="942" cy="173"/>
              </a:xfrm>
            </p:grpSpPr>
            <p:sp>
              <p:nvSpPr>
                <p:cNvPr id="44067" name="Rectangle 13">
                  <a:extLst>
                    <a:ext uri="{FF2B5EF4-FFF2-40B4-BE49-F238E27FC236}">
                      <a16:creationId xmlns:a16="http://schemas.microsoft.com/office/drawing/2014/main" id="{EE550687-5D86-4C9D-AA93-D3DC7028A4FA}"/>
                    </a:ext>
                  </a:extLst>
                </p:cNvPr>
                <p:cNvSpPr>
                  <a:spLocks noChangeArrowheads="1"/>
                </p:cNvSpPr>
                <p:nvPr/>
              </p:nvSpPr>
              <p:spPr bwMode="auto">
                <a:xfrm>
                  <a:off x="0" y="173"/>
                  <a:ext cx="942"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FontTx/>
                    <a:buNone/>
                  </a:pPr>
                  <a:r>
                    <a:rPr lang="en-US" altLang="zh-CN" sz="2000" b="1" i="1">
                      <a:solidFill>
                        <a:srgbClr val="000000"/>
                      </a:solidFill>
                      <a:latin typeface="Times New Roman" panose="02020603050405020304" pitchFamily="18" charset="0"/>
                    </a:rPr>
                    <a:t>protocol</a:t>
                  </a:r>
                  <a:endParaRPr lang="en-US" altLang="zh-CN" sz="2000">
                    <a:latin typeface="Times New Roman" panose="02020603050405020304" pitchFamily="18" charset="0"/>
                  </a:endParaRPr>
                </a:p>
              </p:txBody>
            </p:sp>
            <p:sp>
              <p:nvSpPr>
                <p:cNvPr id="44068" name="Rectangle 14">
                  <a:extLst>
                    <a:ext uri="{FF2B5EF4-FFF2-40B4-BE49-F238E27FC236}">
                      <a16:creationId xmlns:a16="http://schemas.microsoft.com/office/drawing/2014/main" id="{7FBB0225-32EC-442C-A2BF-6F9C5F6A13DB}"/>
                    </a:ext>
                  </a:extLst>
                </p:cNvPr>
                <p:cNvSpPr>
                  <a:spLocks noChangeArrowheads="1"/>
                </p:cNvSpPr>
                <p:nvPr/>
              </p:nvSpPr>
              <p:spPr bwMode="auto">
                <a:xfrm>
                  <a:off x="0" y="173"/>
                  <a:ext cx="942" cy="173"/>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FontTx/>
                    <a:buNone/>
                  </a:pPr>
                  <a:endParaRPr lang="zh-CN" altLang="en-US" sz="1800"/>
                </a:p>
              </p:txBody>
            </p:sp>
          </p:grpSp>
          <p:grpSp>
            <p:nvGrpSpPr>
              <p:cNvPr id="44058" name="Group 15">
                <a:extLst>
                  <a:ext uri="{FF2B5EF4-FFF2-40B4-BE49-F238E27FC236}">
                    <a16:creationId xmlns:a16="http://schemas.microsoft.com/office/drawing/2014/main" id="{99984043-6333-45EE-B24C-AB704ACD37B8}"/>
                  </a:ext>
                </a:extLst>
              </p:cNvPr>
              <p:cNvGrpSpPr>
                <a:grpSpLocks/>
              </p:cNvGrpSpPr>
              <p:nvPr/>
            </p:nvGrpSpPr>
            <p:grpSpPr bwMode="auto">
              <a:xfrm>
                <a:off x="942" y="173"/>
                <a:ext cx="3443" cy="173"/>
                <a:chOff x="942" y="173"/>
                <a:chExt cx="3443" cy="173"/>
              </a:xfrm>
            </p:grpSpPr>
            <p:sp>
              <p:nvSpPr>
                <p:cNvPr id="44065" name="Rectangle 16">
                  <a:extLst>
                    <a:ext uri="{FF2B5EF4-FFF2-40B4-BE49-F238E27FC236}">
                      <a16:creationId xmlns:a16="http://schemas.microsoft.com/office/drawing/2014/main" id="{24758DF6-53B6-476D-ABE6-27DFFA612018}"/>
                    </a:ext>
                  </a:extLst>
                </p:cNvPr>
                <p:cNvSpPr>
                  <a:spLocks noChangeArrowheads="1"/>
                </p:cNvSpPr>
                <p:nvPr/>
              </p:nvSpPr>
              <p:spPr bwMode="auto">
                <a:xfrm>
                  <a:off x="942" y="173"/>
                  <a:ext cx="3443"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FontTx/>
                    <a:buNone/>
                  </a:pPr>
                  <a:r>
                    <a:rPr lang="en-US" altLang="zh-CN" sz="2000">
                      <a:solidFill>
                        <a:srgbClr val="000000"/>
                      </a:solidFill>
                      <a:latin typeface="Times New Roman" panose="02020603050405020304" pitchFamily="18" charset="0"/>
                    </a:rPr>
                    <a:t>either RIP, IGRP, OSPF, or Enhanced IGRP.</a:t>
                  </a:r>
                  <a:endParaRPr lang="en-US" altLang="zh-CN" sz="2000">
                    <a:latin typeface="Times New Roman" panose="02020603050405020304" pitchFamily="18" charset="0"/>
                  </a:endParaRPr>
                </a:p>
              </p:txBody>
            </p:sp>
            <p:sp>
              <p:nvSpPr>
                <p:cNvPr id="44066" name="Rectangle 17">
                  <a:extLst>
                    <a:ext uri="{FF2B5EF4-FFF2-40B4-BE49-F238E27FC236}">
                      <a16:creationId xmlns:a16="http://schemas.microsoft.com/office/drawing/2014/main" id="{30A55CFF-8934-4346-9310-AC3DA73FDA77}"/>
                    </a:ext>
                  </a:extLst>
                </p:cNvPr>
                <p:cNvSpPr>
                  <a:spLocks noChangeArrowheads="1"/>
                </p:cNvSpPr>
                <p:nvPr/>
              </p:nvSpPr>
              <p:spPr bwMode="auto">
                <a:xfrm>
                  <a:off x="942" y="173"/>
                  <a:ext cx="3443" cy="173"/>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FontTx/>
                    <a:buNone/>
                  </a:pPr>
                  <a:endParaRPr lang="zh-CN" altLang="en-US" sz="1800"/>
                </a:p>
              </p:txBody>
            </p:sp>
          </p:grpSp>
          <p:grpSp>
            <p:nvGrpSpPr>
              <p:cNvPr id="44059" name="Group 18">
                <a:extLst>
                  <a:ext uri="{FF2B5EF4-FFF2-40B4-BE49-F238E27FC236}">
                    <a16:creationId xmlns:a16="http://schemas.microsoft.com/office/drawing/2014/main" id="{02E380DB-738A-446C-887E-5749911AC308}"/>
                  </a:ext>
                </a:extLst>
              </p:cNvPr>
              <p:cNvGrpSpPr>
                <a:grpSpLocks/>
              </p:cNvGrpSpPr>
              <p:nvPr/>
            </p:nvGrpSpPr>
            <p:grpSpPr bwMode="auto">
              <a:xfrm>
                <a:off x="0" y="346"/>
                <a:ext cx="942" cy="173"/>
                <a:chOff x="0" y="346"/>
                <a:chExt cx="942" cy="173"/>
              </a:xfrm>
            </p:grpSpPr>
            <p:sp>
              <p:nvSpPr>
                <p:cNvPr id="44063" name="Rectangle 19">
                  <a:extLst>
                    <a:ext uri="{FF2B5EF4-FFF2-40B4-BE49-F238E27FC236}">
                      <a16:creationId xmlns:a16="http://schemas.microsoft.com/office/drawing/2014/main" id="{E5AEAB5D-8CB8-4B17-BB8E-36E098079484}"/>
                    </a:ext>
                  </a:extLst>
                </p:cNvPr>
                <p:cNvSpPr>
                  <a:spLocks noChangeArrowheads="1"/>
                </p:cNvSpPr>
                <p:nvPr/>
              </p:nvSpPr>
              <p:spPr bwMode="auto">
                <a:xfrm>
                  <a:off x="0" y="346"/>
                  <a:ext cx="942"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FontTx/>
                    <a:buNone/>
                  </a:pPr>
                  <a:r>
                    <a:rPr lang="en-US" altLang="zh-CN" sz="2000" b="1" i="1">
                      <a:solidFill>
                        <a:srgbClr val="000000"/>
                      </a:solidFill>
                      <a:latin typeface="Times New Roman" panose="02020603050405020304" pitchFamily="18" charset="0"/>
                    </a:rPr>
                    <a:t>options</a:t>
                  </a:r>
                  <a:endParaRPr lang="en-US" altLang="zh-CN" sz="2000">
                    <a:latin typeface="Times New Roman" panose="02020603050405020304" pitchFamily="18" charset="0"/>
                  </a:endParaRPr>
                </a:p>
              </p:txBody>
            </p:sp>
            <p:sp>
              <p:nvSpPr>
                <p:cNvPr id="44064" name="Rectangle 20">
                  <a:extLst>
                    <a:ext uri="{FF2B5EF4-FFF2-40B4-BE49-F238E27FC236}">
                      <a16:creationId xmlns:a16="http://schemas.microsoft.com/office/drawing/2014/main" id="{59BE5A88-C6D2-44D2-88FF-53F99A57619F}"/>
                    </a:ext>
                  </a:extLst>
                </p:cNvPr>
                <p:cNvSpPr>
                  <a:spLocks noChangeArrowheads="1"/>
                </p:cNvSpPr>
                <p:nvPr/>
              </p:nvSpPr>
              <p:spPr bwMode="auto">
                <a:xfrm>
                  <a:off x="0" y="346"/>
                  <a:ext cx="942" cy="173"/>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FontTx/>
                    <a:buNone/>
                  </a:pPr>
                  <a:endParaRPr lang="zh-CN" altLang="en-US" sz="1800"/>
                </a:p>
              </p:txBody>
            </p:sp>
          </p:grpSp>
          <p:grpSp>
            <p:nvGrpSpPr>
              <p:cNvPr id="44060" name="Group 21">
                <a:extLst>
                  <a:ext uri="{FF2B5EF4-FFF2-40B4-BE49-F238E27FC236}">
                    <a16:creationId xmlns:a16="http://schemas.microsoft.com/office/drawing/2014/main" id="{5C8B08D7-E0CE-492B-8765-C3A8D5BD6718}"/>
                  </a:ext>
                </a:extLst>
              </p:cNvPr>
              <p:cNvGrpSpPr>
                <a:grpSpLocks/>
              </p:cNvGrpSpPr>
              <p:nvPr/>
            </p:nvGrpSpPr>
            <p:grpSpPr bwMode="auto">
              <a:xfrm>
                <a:off x="942" y="346"/>
                <a:ext cx="3443" cy="173"/>
                <a:chOff x="942" y="346"/>
                <a:chExt cx="3443" cy="173"/>
              </a:xfrm>
            </p:grpSpPr>
            <p:sp>
              <p:nvSpPr>
                <p:cNvPr id="44061" name="Rectangle 22">
                  <a:extLst>
                    <a:ext uri="{FF2B5EF4-FFF2-40B4-BE49-F238E27FC236}">
                      <a16:creationId xmlns:a16="http://schemas.microsoft.com/office/drawing/2014/main" id="{F54264ED-5826-4A65-A3A9-F55AEA72F8EC}"/>
                    </a:ext>
                  </a:extLst>
                </p:cNvPr>
                <p:cNvSpPr>
                  <a:spLocks noChangeArrowheads="1"/>
                </p:cNvSpPr>
                <p:nvPr/>
              </p:nvSpPr>
              <p:spPr bwMode="auto">
                <a:xfrm>
                  <a:off x="942" y="346"/>
                  <a:ext cx="3443"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FontTx/>
                    <a:buNone/>
                  </a:pPr>
                  <a:r>
                    <a:rPr lang="en-US" altLang="zh-CN" sz="2000">
                      <a:solidFill>
                        <a:srgbClr val="000000"/>
                      </a:solidFill>
                      <a:latin typeface="Times New Roman" panose="02020603050405020304" pitchFamily="18" charset="0"/>
                    </a:rPr>
                    <a:t>such as autonomous system, which is used with protocols that require it, such as IGRP</a:t>
                  </a:r>
                  <a:endParaRPr lang="en-US" altLang="zh-CN" sz="2000">
                    <a:latin typeface="Times New Roman" panose="02020603050405020304" pitchFamily="18" charset="0"/>
                  </a:endParaRPr>
                </a:p>
              </p:txBody>
            </p:sp>
            <p:sp>
              <p:nvSpPr>
                <p:cNvPr id="44062" name="Rectangle 23">
                  <a:extLst>
                    <a:ext uri="{FF2B5EF4-FFF2-40B4-BE49-F238E27FC236}">
                      <a16:creationId xmlns:a16="http://schemas.microsoft.com/office/drawing/2014/main" id="{E11FD66A-1C10-4C4F-9D16-80CC2A04E9BD}"/>
                    </a:ext>
                  </a:extLst>
                </p:cNvPr>
                <p:cNvSpPr>
                  <a:spLocks noChangeArrowheads="1"/>
                </p:cNvSpPr>
                <p:nvPr/>
              </p:nvSpPr>
              <p:spPr bwMode="auto">
                <a:xfrm>
                  <a:off x="942" y="346"/>
                  <a:ext cx="3443" cy="173"/>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FontTx/>
                    <a:buNone/>
                  </a:pPr>
                  <a:endParaRPr lang="zh-CN" altLang="en-US" sz="1800"/>
                </a:p>
              </p:txBody>
            </p:sp>
          </p:grpSp>
        </p:grpSp>
        <p:sp>
          <p:nvSpPr>
            <p:cNvPr id="44054" name="Rectangle 24">
              <a:extLst>
                <a:ext uri="{FF2B5EF4-FFF2-40B4-BE49-F238E27FC236}">
                  <a16:creationId xmlns:a16="http://schemas.microsoft.com/office/drawing/2014/main" id="{B4461EC1-6128-4B26-9558-8BAD17E3B9F2}"/>
                </a:ext>
              </a:extLst>
            </p:cNvPr>
            <p:cNvSpPr>
              <a:spLocks noChangeArrowheads="1"/>
            </p:cNvSpPr>
            <p:nvPr/>
          </p:nvSpPr>
          <p:spPr bwMode="auto">
            <a:xfrm>
              <a:off x="-3" y="-3"/>
              <a:ext cx="4391" cy="525"/>
            </a:xfrm>
            <a:prstGeom prst="rect">
              <a:avLst/>
            </a:prstGeom>
            <a:noFill/>
            <a:ln w="9525">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FontTx/>
                <a:buNone/>
              </a:pPr>
              <a:endParaRPr lang="zh-CN" altLang="en-US" sz="1800"/>
            </a:p>
          </p:txBody>
        </p:sp>
      </p:grpSp>
      <p:sp>
        <p:nvSpPr>
          <p:cNvPr id="44037" name="Rectangle 25">
            <a:extLst>
              <a:ext uri="{FF2B5EF4-FFF2-40B4-BE49-F238E27FC236}">
                <a16:creationId xmlns:a16="http://schemas.microsoft.com/office/drawing/2014/main" id="{8CBE7668-865B-4702-869B-A9CF683AD6E3}"/>
              </a:ext>
            </a:extLst>
          </p:cNvPr>
          <p:cNvSpPr>
            <a:spLocks noChangeArrowheads="1"/>
          </p:cNvSpPr>
          <p:nvPr/>
        </p:nvSpPr>
        <p:spPr bwMode="auto">
          <a:xfrm>
            <a:off x="2519363" y="31496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FontTx/>
              <a:buNone/>
            </a:pPr>
            <a:endParaRPr lang="zh-CN" altLang="en-US" sz="1800"/>
          </a:p>
        </p:txBody>
      </p:sp>
      <p:grpSp>
        <p:nvGrpSpPr>
          <p:cNvPr id="44038" name="Group 26">
            <a:extLst>
              <a:ext uri="{FF2B5EF4-FFF2-40B4-BE49-F238E27FC236}">
                <a16:creationId xmlns:a16="http://schemas.microsoft.com/office/drawing/2014/main" id="{9F0362E3-CAE6-4A3D-9B0B-B2569541B4E1}"/>
              </a:ext>
            </a:extLst>
          </p:cNvPr>
          <p:cNvGrpSpPr>
            <a:grpSpLocks/>
          </p:cNvGrpSpPr>
          <p:nvPr/>
        </p:nvGrpSpPr>
        <p:grpSpPr bwMode="auto">
          <a:xfrm>
            <a:off x="395288" y="5805488"/>
            <a:ext cx="8497887" cy="790575"/>
            <a:chOff x="-3" y="-3"/>
            <a:chExt cx="2587" cy="352"/>
          </a:xfrm>
        </p:grpSpPr>
        <p:grpSp>
          <p:nvGrpSpPr>
            <p:cNvPr id="44039" name="Group 27">
              <a:extLst>
                <a:ext uri="{FF2B5EF4-FFF2-40B4-BE49-F238E27FC236}">
                  <a16:creationId xmlns:a16="http://schemas.microsoft.com/office/drawing/2014/main" id="{81303508-9486-4A77-9DED-90EE2EF40C39}"/>
                </a:ext>
              </a:extLst>
            </p:cNvPr>
            <p:cNvGrpSpPr>
              <a:grpSpLocks/>
            </p:cNvGrpSpPr>
            <p:nvPr/>
          </p:nvGrpSpPr>
          <p:grpSpPr bwMode="auto">
            <a:xfrm>
              <a:off x="0" y="0"/>
              <a:ext cx="2581" cy="346"/>
              <a:chOff x="0" y="0"/>
              <a:chExt cx="2581" cy="346"/>
            </a:xfrm>
          </p:grpSpPr>
          <p:grpSp>
            <p:nvGrpSpPr>
              <p:cNvPr id="44041" name="Group 28">
                <a:extLst>
                  <a:ext uri="{FF2B5EF4-FFF2-40B4-BE49-F238E27FC236}">
                    <a16:creationId xmlns:a16="http://schemas.microsoft.com/office/drawing/2014/main" id="{253C108B-C1CB-48CD-AF10-F8FF42652D20}"/>
                  </a:ext>
                </a:extLst>
              </p:cNvPr>
              <p:cNvGrpSpPr>
                <a:grpSpLocks/>
              </p:cNvGrpSpPr>
              <p:nvPr/>
            </p:nvGrpSpPr>
            <p:grpSpPr bwMode="auto">
              <a:xfrm>
                <a:off x="0" y="0"/>
                <a:ext cx="980" cy="173"/>
                <a:chOff x="0" y="0"/>
                <a:chExt cx="980" cy="173"/>
              </a:xfrm>
            </p:grpSpPr>
            <p:sp>
              <p:nvSpPr>
                <p:cNvPr id="44051" name="Rectangle 29">
                  <a:extLst>
                    <a:ext uri="{FF2B5EF4-FFF2-40B4-BE49-F238E27FC236}">
                      <a16:creationId xmlns:a16="http://schemas.microsoft.com/office/drawing/2014/main" id="{B803A9D5-98D7-46E3-BFE7-7042D65ADA42}"/>
                    </a:ext>
                  </a:extLst>
                </p:cNvPr>
                <p:cNvSpPr>
                  <a:spLocks noChangeArrowheads="1"/>
                </p:cNvSpPr>
                <p:nvPr/>
              </p:nvSpPr>
              <p:spPr bwMode="auto">
                <a:xfrm>
                  <a:off x="0" y="0"/>
                  <a:ext cx="980"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ClrTx/>
                    <a:buFontTx/>
                    <a:buNone/>
                  </a:pPr>
                  <a:r>
                    <a:rPr lang="en-US" altLang="zh-CN" sz="2000" b="1">
                      <a:solidFill>
                        <a:srgbClr val="000000"/>
                      </a:solidFill>
                      <a:latin typeface="Arial" panose="020B0604020202020204" pitchFamily="34" charset="0"/>
                    </a:rPr>
                    <a:t>Network Command</a:t>
                  </a:r>
                  <a:endParaRPr lang="en-US" altLang="zh-CN" sz="2000">
                    <a:latin typeface="Times New Roman" panose="02020603050405020304" pitchFamily="18" charset="0"/>
                  </a:endParaRPr>
                </a:p>
              </p:txBody>
            </p:sp>
            <p:sp>
              <p:nvSpPr>
                <p:cNvPr id="44052" name="Rectangle 30">
                  <a:extLst>
                    <a:ext uri="{FF2B5EF4-FFF2-40B4-BE49-F238E27FC236}">
                      <a16:creationId xmlns:a16="http://schemas.microsoft.com/office/drawing/2014/main" id="{E11EE1E9-AA52-4E52-AD29-D20804B5FE3A}"/>
                    </a:ext>
                  </a:extLst>
                </p:cNvPr>
                <p:cNvSpPr>
                  <a:spLocks noChangeArrowheads="1"/>
                </p:cNvSpPr>
                <p:nvPr/>
              </p:nvSpPr>
              <p:spPr bwMode="auto">
                <a:xfrm>
                  <a:off x="0" y="0"/>
                  <a:ext cx="980" cy="173"/>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FontTx/>
                    <a:buNone/>
                  </a:pPr>
                  <a:endParaRPr lang="zh-CN" altLang="en-US" sz="1800"/>
                </a:p>
              </p:txBody>
            </p:sp>
          </p:grpSp>
          <p:grpSp>
            <p:nvGrpSpPr>
              <p:cNvPr id="44042" name="Group 31">
                <a:extLst>
                  <a:ext uri="{FF2B5EF4-FFF2-40B4-BE49-F238E27FC236}">
                    <a16:creationId xmlns:a16="http://schemas.microsoft.com/office/drawing/2014/main" id="{D12E2E42-94BC-4A83-A26A-654BDE28F06C}"/>
                  </a:ext>
                </a:extLst>
              </p:cNvPr>
              <p:cNvGrpSpPr>
                <a:grpSpLocks/>
              </p:cNvGrpSpPr>
              <p:nvPr/>
            </p:nvGrpSpPr>
            <p:grpSpPr bwMode="auto">
              <a:xfrm>
                <a:off x="980" y="0"/>
                <a:ext cx="1601" cy="173"/>
                <a:chOff x="980" y="0"/>
                <a:chExt cx="1601" cy="173"/>
              </a:xfrm>
            </p:grpSpPr>
            <p:sp>
              <p:nvSpPr>
                <p:cNvPr id="44049" name="Rectangle 32">
                  <a:extLst>
                    <a:ext uri="{FF2B5EF4-FFF2-40B4-BE49-F238E27FC236}">
                      <a16:creationId xmlns:a16="http://schemas.microsoft.com/office/drawing/2014/main" id="{C2A13402-4A49-4116-9969-E3DE0739495D}"/>
                    </a:ext>
                  </a:extLst>
                </p:cNvPr>
                <p:cNvSpPr>
                  <a:spLocks noChangeArrowheads="1"/>
                </p:cNvSpPr>
                <p:nvPr/>
              </p:nvSpPr>
              <p:spPr bwMode="auto">
                <a:xfrm>
                  <a:off x="980" y="0"/>
                  <a:ext cx="1601"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ClrTx/>
                    <a:buFontTx/>
                    <a:buNone/>
                  </a:pPr>
                  <a:r>
                    <a:rPr lang="en-US" altLang="zh-CN" sz="2000" b="1">
                      <a:solidFill>
                        <a:srgbClr val="000000"/>
                      </a:solidFill>
                      <a:latin typeface="Arial" panose="020B0604020202020204" pitchFamily="34" charset="0"/>
                    </a:rPr>
                    <a:t>Description</a:t>
                  </a:r>
                  <a:endParaRPr lang="en-US" altLang="zh-CN" sz="2000">
                    <a:latin typeface="Times New Roman" panose="02020603050405020304" pitchFamily="18" charset="0"/>
                  </a:endParaRPr>
                </a:p>
              </p:txBody>
            </p:sp>
            <p:sp>
              <p:nvSpPr>
                <p:cNvPr id="44050" name="Rectangle 33">
                  <a:extLst>
                    <a:ext uri="{FF2B5EF4-FFF2-40B4-BE49-F238E27FC236}">
                      <a16:creationId xmlns:a16="http://schemas.microsoft.com/office/drawing/2014/main" id="{3BC029FF-0CA7-409E-A077-863C0F02FDC4}"/>
                    </a:ext>
                  </a:extLst>
                </p:cNvPr>
                <p:cNvSpPr>
                  <a:spLocks noChangeArrowheads="1"/>
                </p:cNvSpPr>
                <p:nvPr/>
              </p:nvSpPr>
              <p:spPr bwMode="auto">
                <a:xfrm>
                  <a:off x="980" y="0"/>
                  <a:ext cx="1601" cy="173"/>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FontTx/>
                    <a:buNone/>
                  </a:pPr>
                  <a:endParaRPr lang="zh-CN" altLang="en-US" sz="1800"/>
                </a:p>
              </p:txBody>
            </p:sp>
          </p:grpSp>
          <p:grpSp>
            <p:nvGrpSpPr>
              <p:cNvPr id="44043" name="Group 34">
                <a:extLst>
                  <a:ext uri="{FF2B5EF4-FFF2-40B4-BE49-F238E27FC236}">
                    <a16:creationId xmlns:a16="http://schemas.microsoft.com/office/drawing/2014/main" id="{D6AAFD16-7482-48CB-8D76-B3D49939AC35}"/>
                  </a:ext>
                </a:extLst>
              </p:cNvPr>
              <p:cNvGrpSpPr>
                <a:grpSpLocks/>
              </p:cNvGrpSpPr>
              <p:nvPr/>
            </p:nvGrpSpPr>
            <p:grpSpPr bwMode="auto">
              <a:xfrm>
                <a:off x="0" y="173"/>
                <a:ext cx="980" cy="173"/>
                <a:chOff x="0" y="173"/>
                <a:chExt cx="980" cy="173"/>
              </a:xfrm>
            </p:grpSpPr>
            <p:sp>
              <p:nvSpPr>
                <p:cNvPr id="44047" name="Rectangle 35">
                  <a:extLst>
                    <a:ext uri="{FF2B5EF4-FFF2-40B4-BE49-F238E27FC236}">
                      <a16:creationId xmlns:a16="http://schemas.microsoft.com/office/drawing/2014/main" id="{38EB6D11-F77E-4CCE-9E45-FB82191B9CC0}"/>
                    </a:ext>
                  </a:extLst>
                </p:cNvPr>
                <p:cNvSpPr>
                  <a:spLocks noChangeArrowheads="1"/>
                </p:cNvSpPr>
                <p:nvPr/>
              </p:nvSpPr>
              <p:spPr bwMode="auto">
                <a:xfrm>
                  <a:off x="0" y="173"/>
                  <a:ext cx="980"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ClrTx/>
                    <a:buFontTx/>
                    <a:buNone/>
                  </a:pPr>
                  <a:r>
                    <a:rPr lang="en-US" altLang="zh-CN" sz="2000" b="1">
                      <a:solidFill>
                        <a:srgbClr val="000000"/>
                      </a:solidFill>
                      <a:latin typeface="Times New Roman" panose="02020603050405020304" pitchFamily="18" charset="0"/>
                    </a:rPr>
                    <a:t>network-number</a:t>
                  </a:r>
                  <a:endParaRPr lang="en-US" altLang="zh-CN" sz="2000">
                    <a:latin typeface="Times New Roman" panose="02020603050405020304" pitchFamily="18" charset="0"/>
                  </a:endParaRPr>
                </a:p>
              </p:txBody>
            </p:sp>
            <p:sp>
              <p:nvSpPr>
                <p:cNvPr id="44048" name="Rectangle 36">
                  <a:extLst>
                    <a:ext uri="{FF2B5EF4-FFF2-40B4-BE49-F238E27FC236}">
                      <a16:creationId xmlns:a16="http://schemas.microsoft.com/office/drawing/2014/main" id="{EAAA412B-A248-45E5-B62B-B8864581632A}"/>
                    </a:ext>
                  </a:extLst>
                </p:cNvPr>
                <p:cNvSpPr>
                  <a:spLocks noChangeArrowheads="1"/>
                </p:cNvSpPr>
                <p:nvPr/>
              </p:nvSpPr>
              <p:spPr bwMode="auto">
                <a:xfrm>
                  <a:off x="0" y="173"/>
                  <a:ext cx="980" cy="173"/>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FontTx/>
                    <a:buNone/>
                  </a:pPr>
                  <a:endParaRPr lang="zh-CN" altLang="en-US" sz="1800"/>
                </a:p>
              </p:txBody>
            </p:sp>
          </p:grpSp>
          <p:grpSp>
            <p:nvGrpSpPr>
              <p:cNvPr id="44044" name="Group 37">
                <a:extLst>
                  <a:ext uri="{FF2B5EF4-FFF2-40B4-BE49-F238E27FC236}">
                    <a16:creationId xmlns:a16="http://schemas.microsoft.com/office/drawing/2014/main" id="{BC5FDDDD-B53B-429D-806F-D9506E73323D}"/>
                  </a:ext>
                </a:extLst>
              </p:cNvPr>
              <p:cNvGrpSpPr>
                <a:grpSpLocks/>
              </p:cNvGrpSpPr>
              <p:nvPr/>
            </p:nvGrpSpPr>
            <p:grpSpPr bwMode="auto">
              <a:xfrm>
                <a:off x="980" y="173"/>
                <a:ext cx="1601" cy="173"/>
                <a:chOff x="980" y="173"/>
                <a:chExt cx="1601" cy="173"/>
              </a:xfrm>
            </p:grpSpPr>
            <p:sp>
              <p:nvSpPr>
                <p:cNvPr id="44045" name="Rectangle 38">
                  <a:extLst>
                    <a:ext uri="{FF2B5EF4-FFF2-40B4-BE49-F238E27FC236}">
                      <a16:creationId xmlns:a16="http://schemas.microsoft.com/office/drawing/2014/main" id="{D70212EA-5E11-4D99-BDA9-E8F28F106F8F}"/>
                    </a:ext>
                  </a:extLst>
                </p:cNvPr>
                <p:cNvSpPr>
                  <a:spLocks noChangeArrowheads="1"/>
                </p:cNvSpPr>
                <p:nvPr/>
              </p:nvSpPr>
              <p:spPr bwMode="auto">
                <a:xfrm>
                  <a:off x="980" y="173"/>
                  <a:ext cx="1601"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ClrTx/>
                    <a:buFontTx/>
                    <a:buNone/>
                  </a:pPr>
                  <a:r>
                    <a:rPr lang="en-US" altLang="zh-CN" sz="2000">
                      <a:solidFill>
                        <a:srgbClr val="000000"/>
                      </a:solidFill>
                      <a:latin typeface="Times New Roman" panose="02020603050405020304" pitchFamily="18" charset="0"/>
                    </a:rPr>
                    <a:t>specifies a directly-connected network</a:t>
                  </a:r>
                  <a:endParaRPr lang="en-US" altLang="zh-CN" sz="2000">
                    <a:latin typeface="Times New Roman" panose="02020603050405020304" pitchFamily="18" charset="0"/>
                  </a:endParaRPr>
                </a:p>
              </p:txBody>
            </p:sp>
            <p:sp>
              <p:nvSpPr>
                <p:cNvPr id="44046" name="Rectangle 39">
                  <a:extLst>
                    <a:ext uri="{FF2B5EF4-FFF2-40B4-BE49-F238E27FC236}">
                      <a16:creationId xmlns:a16="http://schemas.microsoft.com/office/drawing/2014/main" id="{6EEACB0A-5AD8-4C7E-BB47-86C3B895D154}"/>
                    </a:ext>
                  </a:extLst>
                </p:cNvPr>
                <p:cNvSpPr>
                  <a:spLocks noChangeArrowheads="1"/>
                </p:cNvSpPr>
                <p:nvPr/>
              </p:nvSpPr>
              <p:spPr bwMode="auto">
                <a:xfrm>
                  <a:off x="980" y="173"/>
                  <a:ext cx="1601" cy="173"/>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FontTx/>
                    <a:buNone/>
                  </a:pPr>
                  <a:endParaRPr lang="zh-CN" altLang="en-US" sz="1800"/>
                </a:p>
              </p:txBody>
            </p:sp>
          </p:grpSp>
        </p:grpSp>
        <p:sp>
          <p:nvSpPr>
            <p:cNvPr id="44040" name="Rectangle 40">
              <a:extLst>
                <a:ext uri="{FF2B5EF4-FFF2-40B4-BE49-F238E27FC236}">
                  <a16:creationId xmlns:a16="http://schemas.microsoft.com/office/drawing/2014/main" id="{03A170A7-F05C-44A7-8670-6FD11D8A0DD5}"/>
                </a:ext>
              </a:extLst>
            </p:cNvPr>
            <p:cNvSpPr>
              <a:spLocks noChangeArrowheads="1"/>
            </p:cNvSpPr>
            <p:nvPr/>
          </p:nvSpPr>
          <p:spPr bwMode="auto">
            <a:xfrm>
              <a:off x="-3" y="-3"/>
              <a:ext cx="2587" cy="352"/>
            </a:xfrm>
            <a:prstGeom prst="rect">
              <a:avLst/>
            </a:prstGeom>
            <a:noFill/>
            <a:ln w="9525">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FontTx/>
                <a:buNone/>
              </a:pPr>
              <a:endParaRPr lang="zh-CN" altLang="en-US" sz="1800"/>
            </a:p>
          </p:txBody>
        </p:sp>
      </p:gr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8" name="Picture 2" descr="04_16">
            <a:extLst>
              <a:ext uri="{FF2B5EF4-FFF2-40B4-BE49-F238E27FC236}">
                <a16:creationId xmlns:a16="http://schemas.microsoft.com/office/drawing/2014/main" id="{5D16CD98-5EF8-4BCA-95B0-05C679AD09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24300" y="1844675"/>
            <a:ext cx="4970463" cy="417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059" name="Rectangle 3">
            <a:extLst>
              <a:ext uri="{FF2B5EF4-FFF2-40B4-BE49-F238E27FC236}">
                <a16:creationId xmlns:a16="http://schemas.microsoft.com/office/drawing/2014/main" id="{0DAF0803-34C0-4FBE-A520-67D9385AD079}"/>
              </a:ext>
            </a:extLst>
          </p:cNvPr>
          <p:cNvSpPr>
            <a:spLocks noChangeArrowheads="1"/>
          </p:cNvSpPr>
          <p:nvPr/>
        </p:nvSpPr>
        <p:spPr bwMode="auto">
          <a:xfrm>
            <a:off x="3165475" y="10096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FontTx/>
              <a:buNone/>
            </a:pPr>
            <a:endParaRPr lang="zh-CN" altLang="en-US" sz="1800"/>
          </a:p>
        </p:txBody>
      </p:sp>
      <p:sp>
        <p:nvSpPr>
          <p:cNvPr id="45060" name="Rectangle 4">
            <a:extLst>
              <a:ext uri="{FF2B5EF4-FFF2-40B4-BE49-F238E27FC236}">
                <a16:creationId xmlns:a16="http://schemas.microsoft.com/office/drawing/2014/main" id="{D6A4121A-88CA-4633-9BAD-73C6851AC0DE}"/>
              </a:ext>
            </a:extLst>
          </p:cNvPr>
          <p:cNvSpPr>
            <a:spLocks noChangeArrowheads="1"/>
          </p:cNvSpPr>
          <p:nvPr/>
        </p:nvSpPr>
        <p:spPr bwMode="auto">
          <a:xfrm>
            <a:off x="539750" y="1844675"/>
            <a:ext cx="3311525" cy="446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lvl1pPr marL="469900" indent="-469900" eaLnBrk="0" hangingPunct="0">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lnSpc>
                <a:spcPct val="130000"/>
              </a:lnSpc>
              <a:spcBef>
                <a:spcPct val="0"/>
              </a:spcBef>
            </a:pPr>
            <a:r>
              <a:rPr lang="en-US" altLang="zh-CN" sz="2400">
                <a:solidFill>
                  <a:srgbClr val="000000"/>
                </a:solidFill>
                <a:latin typeface="Times New Roman" panose="02020603050405020304" pitchFamily="18" charset="0"/>
              </a:rPr>
              <a:t> Default routes keep routing tables shorter.</a:t>
            </a:r>
          </a:p>
          <a:p>
            <a:pPr eaLnBrk="1" hangingPunct="1">
              <a:lnSpc>
                <a:spcPct val="130000"/>
              </a:lnSpc>
              <a:spcBef>
                <a:spcPct val="0"/>
              </a:spcBef>
            </a:pPr>
            <a:r>
              <a:rPr lang="en-US" altLang="zh-CN" sz="2400">
                <a:solidFill>
                  <a:srgbClr val="000000"/>
                </a:solidFill>
                <a:latin typeface="Times New Roman" panose="02020603050405020304" pitchFamily="18" charset="0"/>
              </a:rPr>
              <a:t> When an entry for a destination network does not exist in a routing table, the packet is sent to the default network. </a:t>
            </a:r>
          </a:p>
          <a:p>
            <a:pPr eaLnBrk="1" hangingPunct="1">
              <a:lnSpc>
                <a:spcPct val="130000"/>
              </a:lnSpc>
              <a:spcBef>
                <a:spcPct val="0"/>
              </a:spcBef>
            </a:pPr>
            <a:endParaRPr lang="en-US" altLang="zh-CN" sz="2400">
              <a:solidFill>
                <a:srgbClr val="000000"/>
              </a:solidFill>
              <a:latin typeface="Times New Roman" panose="02020603050405020304" pitchFamily="18" charset="0"/>
            </a:endParaRPr>
          </a:p>
          <a:p>
            <a:pPr eaLnBrk="1" hangingPunct="1">
              <a:lnSpc>
                <a:spcPct val="130000"/>
              </a:lnSpc>
              <a:spcBef>
                <a:spcPct val="0"/>
              </a:spcBef>
            </a:pPr>
            <a:endParaRPr lang="en-US" altLang="zh-CN" sz="2400">
              <a:solidFill>
                <a:srgbClr val="000000"/>
              </a:solidFill>
              <a:latin typeface="Times New Roman" panose="02020603050405020304" pitchFamily="18" charset="0"/>
            </a:endParaRPr>
          </a:p>
        </p:txBody>
      </p:sp>
      <p:sp>
        <p:nvSpPr>
          <p:cNvPr id="45061" name="Rectangle 5">
            <a:extLst>
              <a:ext uri="{FF2B5EF4-FFF2-40B4-BE49-F238E27FC236}">
                <a16:creationId xmlns:a16="http://schemas.microsoft.com/office/drawing/2014/main" id="{8138632F-01A0-42CD-BB3A-94DEAF008996}"/>
              </a:ext>
            </a:extLst>
          </p:cNvPr>
          <p:cNvSpPr>
            <a:spLocks noChangeArrowheads="1"/>
          </p:cNvSpPr>
          <p:nvPr/>
        </p:nvSpPr>
        <p:spPr bwMode="auto">
          <a:xfrm>
            <a:off x="3165475" y="-2682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FontTx/>
              <a:buNone/>
            </a:pPr>
            <a:endParaRPr lang="zh-CN" altLang="en-US" sz="1800"/>
          </a:p>
        </p:txBody>
      </p:sp>
      <p:sp>
        <p:nvSpPr>
          <p:cNvPr id="45062" name="Rectangle 6">
            <a:extLst>
              <a:ext uri="{FF2B5EF4-FFF2-40B4-BE49-F238E27FC236}">
                <a16:creationId xmlns:a16="http://schemas.microsoft.com/office/drawing/2014/main" id="{F9265527-28BF-4525-BE50-A41005272136}"/>
              </a:ext>
            </a:extLst>
          </p:cNvPr>
          <p:cNvSpPr>
            <a:spLocks noGrp="1" noChangeArrowheads="1"/>
          </p:cNvSpPr>
          <p:nvPr>
            <p:ph type="title" idx="4294967295"/>
          </p:nvPr>
        </p:nvSpPr>
        <p:spPr>
          <a:xfrm>
            <a:off x="611188" y="260350"/>
            <a:ext cx="7793037" cy="1143000"/>
          </a:xfrm>
        </p:spPr>
        <p:txBody>
          <a:bodyPr/>
          <a:lstStyle/>
          <a:p>
            <a:pPr eaLnBrk="1" hangingPunct="1"/>
            <a:r>
              <a:rPr lang="en-US" altLang="zh-CN" sz="3600"/>
              <a:t>Define Default Route</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6082" name="Group 2">
            <a:extLst>
              <a:ext uri="{FF2B5EF4-FFF2-40B4-BE49-F238E27FC236}">
                <a16:creationId xmlns:a16="http://schemas.microsoft.com/office/drawing/2014/main" id="{41FB8C5F-291D-4533-A977-01909B8E3253}"/>
              </a:ext>
            </a:extLst>
          </p:cNvPr>
          <p:cNvGrpSpPr>
            <a:grpSpLocks/>
          </p:cNvGrpSpPr>
          <p:nvPr/>
        </p:nvGrpSpPr>
        <p:grpSpPr bwMode="auto">
          <a:xfrm>
            <a:off x="827088" y="3789363"/>
            <a:ext cx="7696200" cy="1447800"/>
            <a:chOff x="-3" y="-3"/>
            <a:chExt cx="3847" cy="352"/>
          </a:xfrm>
        </p:grpSpPr>
        <p:grpSp>
          <p:nvGrpSpPr>
            <p:cNvPr id="46086" name="Group 3">
              <a:extLst>
                <a:ext uri="{FF2B5EF4-FFF2-40B4-BE49-F238E27FC236}">
                  <a16:creationId xmlns:a16="http://schemas.microsoft.com/office/drawing/2014/main" id="{3C058C76-4A8D-4574-BD63-186ED8BC5444}"/>
                </a:ext>
              </a:extLst>
            </p:cNvPr>
            <p:cNvGrpSpPr>
              <a:grpSpLocks/>
            </p:cNvGrpSpPr>
            <p:nvPr/>
          </p:nvGrpSpPr>
          <p:grpSpPr bwMode="auto">
            <a:xfrm>
              <a:off x="0" y="0"/>
              <a:ext cx="3841" cy="346"/>
              <a:chOff x="0" y="0"/>
              <a:chExt cx="3841" cy="346"/>
            </a:xfrm>
          </p:grpSpPr>
          <p:grpSp>
            <p:nvGrpSpPr>
              <p:cNvPr id="46088" name="Group 4">
                <a:extLst>
                  <a:ext uri="{FF2B5EF4-FFF2-40B4-BE49-F238E27FC236}">
                    <a16:creationId xmlns:a16="http://schemas.microsoft.com/office/drawing/2014/main" id="{7845E103-06E4-4B8E-8F15-ACA93475D642}"/>
                  </a:ext>
                </a:extLst>
              </p:cNvPr>
              <p:cNvGrpSpPr>
                <a:grpSpLocks/>
              </p:cNvGrpSpPr>
              <p:nvPr/>
            </p:nvGrpSpPr>
            <p:grpSpPr bwMode="auto">
              <a:xfrm>
                <a:off x="0" y="0"/>
                <a:ext cx="1435" cy="173"/>
                <a:chOff x="0" y="0"/>
                <a:chExt cx="1435" cy="173"/>
              </a:xfrm>
            </p:grpSpPr>
            <p:sp>
              <p:nvSpPr>
                <p:cNvPr id="46098" name="Rectangle 5">
                  <a:extLst>
                    <a:ext uri="{FF2B5EF4-FFF2-40B4-BE49-F238E27FC236}">
                      <a16:creationId xmlns:a16="http://schemas.microsoft.com/office/drawing/2014/main" id="{DBF106DE-F88E-47A6-A45D-FABB9D22CA3B}"/>
                    </a:ext>
                  </a:extLst>
                </p:cNvPr>
                <p:cNvSpPr>
                  <a:spLocks noChangeArrowheads="1"/>
                </p:cNvSpPr>
                <p:nvPr/>
              </p:nvSpPr>
              <p:spPr bwMode="auto">
                <a:xfrm>
                  <a:off x="0" y="0"/>
                  <a:ext cx="1435"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ClrTx/>
                    <a:buFontTx/>
                    <a:buNone/>
                  </a:pPr>
                  <a:r>
                    <a:rPr lang="en-US" altLang="zh-CN" sz="2000" b="1">
                      <a:solidFill>
                        <a:srgbClr val="000000"/>
                      </a:solidFill>
                      <a:latin typeface="Arial" panose="020B0604020202020204" pitchFamily="34" charset="0"/>
                    </a:rPr>
                    <a:t>ip default network Command</a:t>
                  </a:r>
                  <a:endParaRPr lang="en-US" altLang="zh-CN" sz="2000">
                    <a:latin typeface="Times New Roman" panose="02020603050405020304" pitchFamily="18" charset="0"/>
                  </a:endParaRPr>
                </a:p>
              </p:txBody>
            </p:sp>
            <p:sp>
              <p:nvSpPr>
                <p:cNvPr id="46099" name="Rectangle 6">
                  <a:extLst>
                    <a:ext uri="{FF2B5EF4-FFF2-40B4-BE49-F238E27FC236}">
                      <a16:creationId xmlns:a16="http://schemas.microsoft.com/office/drawing/2014/main" id="{EDFCCF84-40D0-4F57-9FD3-873F91AEE5A7}"/>
                    </a:ext>
                  </a:extLst>
                </p:cNvPr>
                <p:cNvSpPr>
                  <a:spLocks noChangeArrowheads="1"/>
                </p:cNvSpPr>
                <p:nvPr/>
              </p:nvSpPr>
              <p:spPr bwMode="auto">
                <a:xfrm>
                  <a:off x="0" y="0"/>
                  <a:ext cx="1435" cy="173"/>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FontTx/>
                    <a:buNone/>
                  </a:pPr>
                  <a:endParaRPr lang="zh-CN" altLang="en-US" sz="1800"/>
                </a:p>
              </p:txBody>
            </p:sp>
          </p:grpSp>
          <p:grpSp>
            <p:nvGrpSpPr>
              <p:cNvPr id="46089" name="Group 7">
                <a:extLst>
                  <a:ext uri="{FF2B5EF4-FFF2-40B4-BE49-F238E27FC236}">
                    <a16:creationId xmlns:a16="http://schemas.microsoft.com/office/drawing/2014/main" id="{4A67FC49-2DC1-439F-98DE-DB81EA9E739C}"/>
                  </a:ext>
                </a:extLst>
              </p:cNvPr>
              <p:cNvGrpSpPr>
                <a:grpSpLocks/>
              </p:cNvGrpSpPr>
              <p:nvPr/>
            </p:nvGrpSpPr>
            <p:grpSpPr bwMode="auto">
              <a:xfrm>
                <a:off x="1435" y="0"/>
                <a:ext cx="2406" cy="173"/>
                <a:chOff x="1435" y="0"/>
                <a:chExt cx="2406" cy="173"/>
              </a:xfrm>
            </p:grpSpPr>
            <p:sp>
              <p:nvSpPr>
                <p:cNvPr id="46096" name="Rectangle 8">
                  <a:extLst>
                    <a:ext uri="{FF2B5EF4-FFF2-40B4-BE49-F238E27FC236}">
                      <a16:creationId xmlns:a16="http://schemas.microsoft.com/office/drawing/2014/main" id="{60F19692-AFCC-4F40-878D-B1D320EEDB57}"/>
                    </a:ext>
                  </a:extLst>
                </p:cNvPr>
                <p:cNvSpPr>
                  <a:spLocks noChangeArrowheads="1"/>
                </p:cNvSpPr>
                <p:nvPr/>
              </p:nvSpPr>
              <p:spPr bwMode="auto">
                <a:xfrm>
                  <a:off x="1435" y="0"/>
                  <a:ext cx="2406"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ClrTx/>
                    <a:buFontTx/>
                    <a:buNone/>
                  </a:pPr>
                  <a:r>
                    <a:rPr lang="en-US" altLang="zh-CN" sz="2000" b="1">
                      <a:solidFill>
                        <a:srgbClr val="000000"/>
                      </a:solidFill>
                      <a:latin typeface="Arial" panose="020B0604020202020204" pitchFamily="34" charset="0"/>
                    </a:rPr>
                    <a:t>Description</a:t>
                  </a:r>
                  <a:endParaRPr lang="en-US" altLang="zh-CN" sz="2000">
                    <a:latin typeface="Times New Roman" panose="02020603050405020304" pitchFamily="18" charset="0"/>
                  </a:endParaRPr>
                </a:p>
              </p:txBody>
            </p:sp>
            <p:sp>
              <p:nvSpPr>
                <p:cNvPr id="46097" name="Rectangle 9">
                  <a:extLst>
                    <a:ext uri="{FF2B5EF4-FFF2-40B4-BE49-F238E27FC236}">
                      <a16:creationId xmlns:a16="http://schemas.microsoft.com/office/drawing/2014/main" id="{9FE9EA79-40D2-4AEE-84BC-9490C0D05F32}"/>
                    </a:ext>
                  </a:extLst>
                </p:cNvPr>
                <p:cNvSpPr>
                  <a:spLocks noChangeArrowheads="1"/>
                </p:cNvSpPr>
                <p:nvPr/>
              </p:nvSpPr>
              <p:spPr bwMode="auto">
                <a:xfrm>
                  <a:off x="1435" y="0"/>
                  <a:ext cx="2406" cy="173"/>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FontTx/>
                    <a:buNone/>
                  </a:pPr>
                  <a:endParaRPr lang="zh-CN" altLang="en-US" sz="1800"/>
                </a:p>
              </p:txBody>
            </p:sp>
          </p:grpSp>
          <p:grpSp>
            <p:nvGrpSpPr>
              <p:cNvPr id="46090" name="Group 10">
                <a:extLst>
                  <a:ext uri="{FF2B5EF4-FFF2-40B4-BE49-F238E27FC236}">
                    <a16:creationId xmlns:a16="http://schemas.microsoft.com/office/drawing/2014/main" id="{5716E324-A50B-440F-A445-64797E869662}"/>
                  </a:ext>
                </a:extLst>
              </p:cNvPr>
              <p:cNvGrpSpPr>
                <a:grpSpLocks/>
              </p:cNvGrpSpPr>
              <p:nvPr/>
            </p:nvGrpSpPr>
            <p:grpSpPr bwMode="auto">
              <a:xfrm>
                <a:off x="0" y="173"/>
                <a:ext cx="1435" cy="173"/>
                <a:chOff x="0" y="173"/>
                <a:chExt cx="1435" cy="173"/>
              </a:xfrm>
            </p:grpSpPr>
            <p:sp>
              <p:nvSpPr>
                <p:cNvPr id="46094" name="Rectangle 11">
                  <a:extLst>
                    <a:ext uri="{FF2B5EF4-FFF2-40B4-BE49-F238E27FC236}">
                      <a16:creationId xmlns:a16="http://schemas.microsoft.com/office/drawing/2014/main" id="{092AF6AD-E4A8-4D38-8163-B2E5BE2C364D}"/>
                    </a:ext>
                  </a:extLst>
                </p:cNvPr>
                <p:cNvSpPr>
                  <a:spLocks noChangeArrowheads="1"/>
                </p:cNvSpPr>
                <p:nvPr/>
              </p:nvSpPr>
              <p:spPr bwMode="auto">
                <a:xfrm>
                  <a:off x="0" y="173"/>
                  <a:ext cx="1435"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FontTx/>
                    <a:buNone/>
                  </a:pPr>
                  <a:r>
                    <a:rPr lang="en-US" altLang="zh-CN" sz="2400" b="1" i="1">
                      <a:solidFill>
                        <a:srgbClr val="000000"/>
                      </a:solidFill>
                      <a:latin typeface="Times New Roman" panose="02020603050405020304" pitchFamily="18" charset="0"/>
                    </a:rPr>
                    <a:t>network-number</a:t>
                  </a:r>
                  <a:endParaRPr lang="en-US" altLang="zh-CN" sz="2400">
                    <a:latin typeface="Times New Roman" panose="02020603050405020304" pitchFamily="18" charset="0"/>
                  </a:endParaRPr>
                </a:p>
              </p:txBody>
            </p:sp>
            <p:sp>
              <p:nvSpPr>
                <p:cNvPr id="46095" name="Rectangle 12">
                  <a:extLst>
                    <a:ext uri="{FF2B5EF4-FFF2-40B4-BE49-F238E27FC236}">
                      <a16:creationId xmlns:a16="http://schemas.microsoft.com/office/drawing/2014/main" id="{98E792FE-46FA-4601-9AB1-6210018FC31C}"/>
                    </a:ext>
                  </a:extLst>
                </p:cNvPr>
                <p:cNvSpPr>
                  <a:spLocks noChangeArrowheads="1"/>
                </p:cNvSpPr>
                <p:nvPr/>
              </p:nvSpPr>
              <p:spPr bwMode="auto">
                <a:xfrm>
                  <a:off x="0" y="173"/>
                  <a:ext cx="1435" cy="173"/>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FontTx/>
                    <a:buNone/>
                  </a:pPr>
                  <a:endParaRPr lang="zh-CN" altLang="en-US" sz="1800"/>
                </a:p>
              </p:txBody>
            </p:sp>
          </p:grpSp>
          <p:grpSp>
            <p:nvGrpSpPr>
              <p:cNvPr id="46091" name="Group 13">
                <a:extLst>
                  <a:ext uri="{FF2B5EF4-FFF2-40B4-BE49-F238E27FC236}">
                    <a16:creationId xmlns:a16="http://schemas.microsoft.com/office/drawing/2014/main" id="{613037CE-D5CC-45A1-99E9-448E504B0CD5}"/>
                  </a:ext>
                </a:extLst>
              </p:cNvPr>
              <p:cNvGrpSpPr>
                <a:grpSpLocks/>
              </p:cNvGrpSpPr>
              <p:nvPr/>
            </p:nvGrpSpPr>
            <p:grpSpPr bwMode="auto">
              <a:xfrm>
                <a:off x="1435" y="173"/>
                <a:ext cx="2406" cy="173"/>
                <a:chOff x="1435" y="173"/>
                <a:chExt cx="2406" cy="173"/>
              </a:xfrm>
            </p:grpSpPr>
            <p:sp>
              <p:nvSpPr>
                <p:cNvPr id="46092" name="Rectangle 14">
                  <a:extLst>
                    <a:ext uri="{FF2B5EF4-FFF2-40B4-BE49-F238E27FC236}">
                      <a16:creationId xmlns:a16="http://schemas.microsoft.com/office/drawing/2014/main" id="{1A85AFB3-E285-41BF-8E55-C4C44DEE47B9}"/>
                    </a:ext>
                  </a:extLst>
                </p:cNvPr>
                <p:cNvSpPr>
                  <a:spLocks noChangeArrowheads="1"/>
                </p:cNvSpPr>
                <p:nvPr/>
              </p:nvSpPr>
              <p:spPr bwMode="auto">
                <a:xfrm>
                  <a:off x="1435" y="173"/>
                  <a:ext cx="2406"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FontTx/>
                    <a:buNone/>
                  </a:pPr>
                  <a:r>
                    <a:rPr lang="en-US" altLang="zh-CN" sz="2400">
                      <a:solidFill>
                        <a:srgbClr val="000000"/>
                      </a:solidFill>
                      <a:latin typeface="Times New Roman" panose="02020603050405020304" pitchFamily="18" charset="0"/>
                    </a:rPr>
                    <a:t>IP network number or subnet number defined as the default</a:t>
                  </a:r>
                  <a:endParaRPr lang="en-US" altLang="zh-CN" sz="2400">
                    <a:latin typeface="Times New Roman" panose="02020603050405020304" pitchFamily="18" charset="0"/>
                  </a:endParaRPr>
                </a:p>
              </p:txBody>
            </p:sp>
            <p:sp>
              <p:nvSpPr>
                <p:cNvPr id="46093" name="Rectangle 15">
                  <a:extLst>
                    <a:ext uri="{FF2B5EF4-FFF2-40B4-BE49-F238E27FC236}">
                      <a16:creationId xmlns:a16="http://schemas.microsoft.com/office/drawing/2014/main" id="{F488A37E-EFEA-466D-99E2-E2347A777F35}"/>
                    </a:ext>
                  </a:extLst>
                </p:cNvPr>
                <p:cNvSpPr>
                  <a:spLocks noChangeArrowheads="1"/>
                </p:cNvSpPr>
                <p:nvPr/>
              </p:nvSpPr>
              <p:spPr bwMode="auto">
                <a:xfrm>
                  <a:off x="1435" y="173"/>
                  <a:ext cx="2406" cy="173"/>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FontTx/>
                    <a:buNone/>
                  </a:pPr>
                  <a:endParaRPr lang="zh-CN" altLang="en-US" sz="1800"/>
                </a:p>
              </p:txBody>
            </p:sp>
          </p:grpSp>
        </p:grpSp>
        <p:sp>
          <p:nvSpPr>
            <p:cNvPr id="46087" name="Rectangle 16">
              <a:extLst>
                <a:ext uri="{FF2B5EF4-FFF2-40B4-BE49-F238E27FC236}">
                  <a16:creationId xmlns:a16="http://schemas.microsoft.com/office/drawing/2014/main" id="{19F12D33-3494-4DC5-B28B-ED1855C75F92}"/>
                </a:ext>
              </a:extLst>
            </p:cNvPr>
            <p:cNvSpPr>
              <a:spLocks noChangeArrowheads="1"/>
            </p:cNvSpPr>
            <p:nvPr/>
          </p:nvSpPr>
          <p:spPr bwMode="auto">
            <a:xfrm>
              <a:off x="-3" y="-3"/>
              <a:ext cx="3847" cy="352"/>
            </a:xfrm>
            <a:prstGeom prst="rect">
              <a:avLst/>
            </a:prstGeom>
            <a:noFill/>
            <a:ln w="9525">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FontTx/>
                <a:buNone/>
              </a:pPr>
              <a:endParaRPr lang="zh-CN" altLang="en-US" sz="1800"/>
            </a:p>
          </p:txBody>
        </p:sp>
      </p:grpSp>
      <p:sp>
        <p:nvSpPr>
          <p:cNvPr id="46083" name="Rectangle 17">
            <a:extLst>
              <a:ext uri="{FF2B5EF4-FFF2-40B4-BE49-F238E27FC236}">
                <a16:creationId xmlns:a16="http://schemas.microsoft.com/office/drawing/2014/main" id="{041962A2-9C2D-4D88-BE7D-CA003509DB21}"/>
              </a:ext>
            </a:extLst>
          </p:cNvPr>
          <p:cNvSpPr>
            <a:spLocks noChangeArrowheads="1"/>
          </p:cNvSpPr>
          <p:nvPr/>
        </p:nvSpPr>
        <p:spPr bwMode="auto">
          <a:xfrm>
            <a:off x="3165475" y="-22764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FontTx/>
              <a:buNone/>
            </a:pPr>
            <a:endParaRPr lang="zh-CN" altLang="en-US" sz="1800"/>
          </a:p>
        </p:txBody>
      </p:sp>
      <p:sp>
        <p:nvSpPr>
          <p:cNvPr id="46084" name="Rectangle 18">
            <a:extLst>
              <a:ext uri="{FF2B5EF4-FFF2-40B4-BE49-F238E27FC236}">
                <a16:creationId xmlns:a16="http://schemas.microsoft.com/office/drawing/2014/main" id="{0E8533A8-4328-488A-B271-295FAF60B933}"/>
              </a:ext>
            </a:extLst>
          </p:cNvPr>
          <p:cNvSpPr>
            <a:spLocks noGrp="1" noChangeArrowheads="1"/>
          </p:cNvSpPr>
          <p:nvPr>
            <p:ph type="title" idx="4294967295"/>
          </p:nvPr>
        </p:nvSpPr>
        <p:spPr/>
        <p:txBody>
          <a:bodyPr/>
          <a:lstStyle/>
          <a:p>
            <a:pPr eaLnBrk="1" hangingPunct="1"/>
            <a:r>
              <a:rPr lang="en-US" altLang="zh-CN"/>
              <a:t>Define Default Route(I)</a:t>
            </a:r>
          </a:p>
        </p:txBody>
      </p:sp>
      <p:sp>
        <p:nvSpPr>
          <p:cNvPr id="46085" name="Text Box 19">
            <a:extLst>
              <a:ext uri="{FF2B5EF4-FFF2-40B4-BE49-F238E27FC236}">
                <a16:creationId xmlns:a16="http://schemas.microsoft.com/office/drawing/2014/main" id="{946B1A6A-928B-433A-9151-3ABB10D1CF43}"/>
              </a:ext>
            </a:extLst>
          </p:cNvPr>
          <p:cNvSpPr txBox="1">
            <a:spLocks noChangeArrowheads="1"/>
          </p:cNvSpPr>
          <p:nvPr/>
        </p:nvSpPr>
        <p:spPr bwMode="auto">
          <a:xfrm>
            <a:off x="323850" y="1773238"/>
            <a:ext cx="8820150" cy="1655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lvl1pPr marL="469900" indent="-469900" eaLnBrk="0" hangingPunct="0">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908050" indent="-436563" eaLnBrk="0" hangingPunct="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lnSpc>
                <a:spcPct val="170000"/>
              </a:lnSpc>
              <a:spcBef>
                <a:spcPct val="0"/>
              </a:spcBef>
            </a:pPr>
            <a:r>
              <a:rPr lang="en-US" altLang="zh-CN" sz="2800">
                <a:solidFill>
                  <a:srgbClr val="000000"/>
                </a:solidFill>
                <a:latin typeface="Times New Roman" panose="02020603050405020304" pitchFamily="18" charset="0"/>
              </a:rPr>
              <a:t>Define a default route using dynamic routing protocols  </a:t>
            </a:r>
          </a:p>
          <a:p>
            <a:pPr lvl="1" eaLnBrk="1" hangingPunct="1">
              <a:lnSpc>
                <a:spcPct val="170000"/>
              </a:lnSpc>
              <a:spcBef>
                <a:spcPct val="0"/>
              </a:spcBef>
              <a:buFont typeface="Wingdings" panose="05000000000000000000" pitchFamily="2" charset="2"/>
              <a:buChar char="o"/>
            </a:pPr>
            <a:r>
              <a:rPr lang="en-US" altLang="zh-CN" sz="2800">
                <a:solidFill>
                  <a:srgbClr val="000000"/>
                </a:solidFill>
                <a:latin typeface="Times New Roman" panose="02020603050405020304" pitchFamily="18" charset="0"/>
              </a:rPr>
              <a:t>Router(config)# ip default-network [network-number]</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465BEE3F-1A29-49C5-B4E4-17E142C2A863}"/>
              </a:ext>
            </a:extLst>
          </p:cNvPr>
          <p:cNvSpPr>
            <a:spLocks noChangeArrowheads="1"/>
          </p:cNvSpPr>
          <p:nvPr/>
        </p:nvSpPr>
        <p:spPr bwMode="auto">
          <a:xfrm>
            <a:off x="3165475" y="-22764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FontTx/>
              <a:buNone/>
            </a:pPr>
            <a:endParaRPr lang="zh-CN" altLang="en-US" sz="1800"/>
          </a:p>
        </p:txBody>
      </p:sp>
      <p:sp>
        <p:nvSpPr>
          <p:cNvPr id="47107" name="Rectangle 3">
            <a:extLst>
              <a:ext uri="{FF2B5EF4-FFF2-40B4-BE49-F238E27FC236}">
                <a16:creationId xmlns:a16="http://schemas.microsoft.com/office/drawing/2014/main" id="{B5A7234B-51DC-4C2E-94F2-4BBE391F8B78}"/>
              </a:ext>
            </a:extLst>
          </p:cNvPr>
          <p:cNvSpPr>
            <a:spLocks noChangeArrowheads="1"/>
          </p:cNvSpPr>
          <p:nvPr/>
        </p:nvSpPr>
        <p:spPr bwMode="auto">
          <a:xfrm>
            <a:off x="323850" y="1773238"/>
            <a:ext cx="8686800" cy="327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lvl1pPr marL="469900" indent="-469900" eaLnBrk="0" hangingPunct="0">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908050" indent="-436563" eaLnBrk="0" hangingPunct="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lnSpc>
                <a:spcPct val="140000"/>
              </a:lnSpc>
              <a:spcBef>
                <a:spcPct val="0"/>
              </a:spcBef>
            </a:pPr>
            <a:r>
              <a:rPr lang="en-US" altLang="zh-CN" sz="2800">
                <a:solidFill>
                  <a:srgbClr val="000000"/>
                </a:solidFill>
                <a:latin typeface="Times New Roman" panose="02020603050405020304" pitchFamily="18" charset="0"/>
              </a:rPr>
              <a:t>Define a default route as a static route:</a:t>
            </a:r>
          </a:p>
          <a:p>
            <a:pPr eaLnBrk="1" hangingPunct="1">
              <a:lnSpc>
                <a:spcPct val="140000"/>
              </a:lnSpc>
              <a:spcBef>
                <a:spcPct val="0"/>
              </a:spcBef>
            </a:pPr>
            <a:r>
              <a:rPr lang="en-US" altLang="zh-CN" sz="2800">
                <a:solidFill>
                  <a:srgbClr val="000000"/>
                </a:solidFill>
                <a:latin typeface="Times New Roman" panose="02020603050405020304" pitchFamily="18" charset="0"/>
              </a:rPr>
              <a:t> Router(config)# ip route 0.0.0.0 0.0.0.0 [next-hop-ip-address| exit-interface]</a:t>
            </a:r>
          </a:p>
          <a:p>
            <a:pPr eaLnBrk="1" hangingPunct="1">
              <a:lnSpc>
                <a:spcPct val="140000"/>
              </a:lnSpc>
              <a:spcBef>
                <a:spcPct val="0"/>
              </a:spcBef>
            </a:pPr>
            <a:r>
              <a:rPr lang="en-US" altLang="zh-CN" sz="2800">
                <a:solidFill>
                  <a:srgbClr val="000000"/>
                </a:solidFill>
                <a:latin typeface="Times New Roman" panose="02020603050405020304" pitchFamily="18" charset="0"/>
              </a:rPr>
              <a:t>After configure a default route, use show ip route will display</a:t>
            </a:r>
            <a:r>
              <a:rPr lang="en-US" altLang="zh-CN" sz="2800">
                <a:solidFill>
                  <a:srgbClr val="000000"/>
                </a:solidFill>
                <a:latin typeface="Times New Roman" panose="02020603050405020304" pitchFamily="18" charset="0"/>
                <a:sym typeface="Wingdings" panose="05000000000000000000" pitchFamily="2" charset="2"/>
              </a:rPr>
              <a:t>: (172.16.1.2 is the default next-hop address)</a:t>
            </a:r>
            <a:endParaRPr lang="en-US" altLang="zh-CN" sz="2800">
              <a:solidFill>
                <a:srgbClr val="000000"/>
              </a:solidFill>
              <a:latin typeface="Times New Roman" panose="02020603050405020304" pitchFamily="18" charset="0"/>
            </a:endParaRPr>
          </a:p>
          <a:p>
            <a:pPr lvl="1" eaLnBrk="1" hangingPunct="1">
              <a:lnSpc>
                <a:spcPct val="140000"/>
              </a:lnSpc>
              <a:spcBef>
                <a:spcPct val="0"/>
              </a:spcBef>
              <a:buFont typeface="Wingdings" panose="05000000000000000000" pitchFamily="2" charset="2"/>
              <a:buChar char="o"/>
            </a:pPr>
            <a:r>
              <a:rPr lang="en-US" altLang="zh-CN" sz="2800">
                <a:solidFill>
                  <a:srgbClr val="000000"/>
                </a:solidFill>
                <a:latin typeface="Times New Roman" panose="02020603050405020304" pitchFamily="18" charset="0"/>
              </a:rPr>
              <a:t>Gateway of last resort is 172.16.1.2 to network 0.0.0.0</a:t>
            </a:r>
          </a:p>
        </p:txBody>
      </p:sp>
      <p:sp>
        <p:nvSpPr>
          <p:cNvPr id="47108" name="Rectangle 4">
            <a:extLst>
              <a:ext uri="{FF2B5EF4-FFF2-40B4-BE49-F238E27FC236}">
                <a16:creationId xmlns:a16="http://schemas.microsoft.com/office/drawing/2014/main" id="{62274133-D1C0-4BFF-8BF7-D523A3D99BF4}"/>
              </a:ext>
            </a:extLst>
          </p:cNvPr>
          <p:cNvSpPr>
            <a:spLocks noGrp="1" noChangeArrowheads="1"/>
          </p:cNvSpPr>
          <p:nvPr>
            <p:ph type="title" idx="4294967295"/>
          </p:nvPr>
        </p:nvSpPr>
        <p:spPr/>
        <p:txBody>
          <a:bodyPr/>
          <a:lstStyle/>
          <a:p>
            <a:pPr eaLnBrk="1" hangingPunct="1"/>
            <a:r>
              <a:rPr lang="en-US" altLang="zh-CN"/>
              <a:t>Define Default Route(II)</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13805FBC-25BD-433E-9114-4B29801DD218}"/>
              </a:ext>
            </a:extLst>
          </p:cNvPr>
          <p:cNvSpPr>
            <a:spLocks noGrp="1" noChangeArrowheads="1"/>
          </p:cNvSpPr>
          <p:nvPr>
            <p:ph type="title"/>
          </p:nvPr>
        </p:nvSpPr>
        <p:spPr/>
        <p:txBody>
          <a:bodyPr/>
          <a:lstStyle/>
          <a:p>
            <a:pPr eaLnBrk="1" hangingPunct="1"/>
            <a:r>
              <a:rPr lang="en-US" altLang="zh-CN"/>
              <a:t>RIP History</a:t>
            </a:r>
          </a:p>
        </p:txBody>
      </p:sp>
      <p:sp>
        <p:nvSpPr>
          <p:cNvPr id="48131" name="Rectangle 3">
            <a:extLst>
              <a:ext uri="{FF2B5EF4-FFF2-40B4-BE49-F238E27FC236}">
                <a16:creationId xmlns:a16="http://schemas.microsoft.com/office/drawing/2014/main" id="{F0FB2395-9757-4634-B234-C788A0DC57F6}"/>
              </a:ext>
            </a:extLst>
          </p:cNvPr>
          <p:cNvSpPr>
            <a:spLocks noGrp="1" noChangeArrowheads="1"/>
          </p:cNvSpPr>
          <p:nvPr>
            <p:ph type="body" idx="1"/>
          </p:nvPr>
        </p:nvSpPr>
        <p:spPr>
          <a:xfrm>
            <a:off x="214313" y="1857375"/>
            <a:ext cx="8929687" cy="4643438"/>
          </a:xfrm>
        </p:spPr>
        <p:txBody>
          <a:bodyPr/>
          <a:lstStyle/>
          <a:p>
            <a:pPr eaLnBrk="1" hangingPunct="1">
              <a:lnSpc>
                <a:spcPct val="90000"/>
              </a:lnSpc>
            </a:pPr>
            <a:r>
              <a:rPr lang="en-US" altLang="zh-CN" sz="2800">
                <a:latin typeface="Arial" panose="020B0604020202020204" pitchFamily="34" charset="0"/>
                <a:cs typeface="Arial" panose="020B0604020202020204" pitchFamily="34" charset="0"/>
              </a:rPr>
              <a:t>RIP v1 is considered an </a:t>
            </a:r>
            <a:r>
              <a:rPr lang="en-US" altLang="zh-CN" sz="2800">
                <a:solidFill>
                  <a:schemeClr val="hlink"/>
                </a:solidFill>
                <a:latin typeface="Arial" panose="020B0604020202020204" pitchFamily="34" charset="0"/>
                <a:cs typeface="Arial" panose="020B0604020202020204" pitchFamily="34" charset="0"/>
              </a:rPr>
              <a:t>interior gateway protocol</a:t>
            </a:r>
            <a:r>
              <a:rPr lang="en-US" altLang="zh-CN" sz="2800">
                <a:latin typeface="Arial" panose="020B0604020202020204" pitchFamily="34" charset="0"/>
                <a:cs typeface="Arial" panose="020B0604020202020204" pitchFamily="34" charset="0"/>
              </a:rPr>
              <a:t> that is classful.   </a:t>
            </a:r>
          </a:p>
          <a:p>
            <a:pPr lvl="1" eaLnBrk="1" hangingPunct="1">
              <a:lnSpc>
                <a:spcPct val="90000"/>
              </a:lnSpc>
            </a:pPr>
            <a:r>
              <a:rPr lang="en-US" altLang="zh-CN" sz="2800">
                <a:latin typeface="Arial" panose="020B0604020202020204" pitchFamily="34" charset="0"/>
                <a:cs typeface="Arial" panose="020B0604020202020204" pitchFamily="34" charset="0"/>
              </a:rPr>
              <a:t>RIP v1 is a </a:t>
            </a:r>
            <a:r>
              <a:rPr lang="en-US" altLang="zh-CN" sz="2800">
                <a:solidFill>
                  <a:schemeClr val="hlink"/>
                </a:solidFill>
                <a:latin typeface="Arial" panose="020B0604020202020204" pitchFamily="34" charset="0"/>
                <a:cs typeface="Arial" panose="020B0604020202020204" pitchFamily="34" charset="0"/>
              </a:rPr>
              <a:t>distance vector protocol</a:t>
            </a:r>
            <a:r>
              <a:rPr lang="en-US" altLang="zh-CN" sz="2800">
                <a:latin typeface="Arial" panose="020B0604020202020204" pitchFamily="34" charset="0"/>
                <a:cs typeface="Arial" panose="020B0604020202020204" pitchFamily="34" charset="0"/>
              </a:rPr>
              <a:t> that broadcasts its entire routing table to each neighbor router at predetermined intervals. The default interval is </a:t>
            </a:r>
            <a:r>
              <a:rPr lang="en-US" altLang="zh-CN" sz="2800">
                <a:solidFill>
                  <a:schemeClr val="hlink"/>
                </a:solidFill>
                <a:latin typeface="Arial" panose="020B0604020202020204" pitchFamily="34" charset="0"/>
                <a:cs typeface="Arial" panose="020B0604020202020204" pitchFamily="34" charset="0"/>
              </a:rPr>
              <a:t>30 seconds</a:t>
            </a:r>
            <a:r>
              <a:rPr lang="en-US" altLang="zh-CN" sz="2800">
                <a:latin typeface="Arial" panose="020B0604020202020204" pitchFamily="34" charset="0"/>
                <a:cs typeface="Arial" panose="020B0604020202020204" pitchFamily="34" charset="0"/>
              </a:rPr>
              <a:t>. </a:t>
            </a:r>
          </a:p>
          <a:p>
            <a:pPr lvl="1" eaLnBrk="1" hangingPunct="1">
              <a:lnSpc>
                <a:spcPct val="90000"/>
              </a:lnSpc>
            </a:pPr>
            <a:r>
              <a:rPr lang="en-US" altLang="zh-CN" sz="2800">
                <a:latin typeface="Arial" panose="020B0604020202020204" pitchFamily="34" charset="0"/>
                <a:cs typeface="Arial" panose="020B0604020202020204" pitchFamily="34" charset="0"/>
              </a:rPr>
              <a:t>RIP uses </a:t>
            </a:r>
            <a:r>
              <a:rPr lang="en-US" altLang="zh-CN" sz="2800">
                <a:solidFill>
                  <a:schemeClr val="hlink"/>
                </a:solidFill>
                <a:latin typeface="Arial" panose="020B0604020202020204" pitchFamily="34" charset="0"/>
                <a:cs typeface="Arial" panose="020B0604020202020204" pitchFamily="34" charset="0"/>
              </a:rPr>
              <a:t>hop count</a:t>
            </a:r>
            <a:r>
              <a:rPr lang="en-US" altLang="zh-CN" sz="2800">
                <a:latin typeface="Arial" panose="020B0604020202020204" pitchFamily="34" charset="0"/>
                <a:cs typeface="Arial" panose="020B0604020202020204" pitchFamily="34" charset="0"/>
              </a:rPr>
              <a:t> as a metric, with </a:t>
            </a:r>
            <a:r>
              <a:rPr lang="en-US" altLang="zh-CN" sz="2800">
                <a:solidFill>
                  <a:schemeClr val="hlink"/>
                </a:solidFill>
                <a:latin typeface="Arial" panose="020B0604020202020204" pitchFamily="34" charset="0"/>
                <a:cs typeface="Arial" panose="020B0604020202020204" pitchFamily="34" charset="0"/>
              </a:rPr>
              <a:t>15</a:t>
            </a:r>
            <a:r>
              <a:rPr lang="en-US" altLang="zh-CN" sz="2800">
                <a:latin typeface="Arial" panose="020B0604020202020204" pitchFamily="34" charset="0"/>
                <a:cs typeface="Arial" panose="020B0604020202020204" pitchFamily="34" charset="0"/>
              </a:rPr>
              <a:t> as the maximum number of hops. </a:t>
            </a:r>
          </a:p>
          <a:p>
            <a:pPr eaLnBrk="1" hangingPunct="1">
              <a:lnSpc>
                <a:spcPct val="90000"/>
              </a:lnSpc>
            </a:pPr>
            <a:r>
              <a:rPr lang="en-US" altLang="zh-CN" sz="2800">
                <a:latin typeface="Arial" panose="020B0604020202020204" pitchFamily="34" charset="0"/>
                <a:cs typeface="Arial" panose="020B0604020202020204" pitchFamily="34" charset="0"/>
              </a:rPr>
              <a:t>RIP v1 is capable of </a:t>
            </a:r>
            <a:r>
              <a:rPr lang="en-US" altLang="zh-CN" sz="2800">
                <a:solidFill>
                  <a:schemeClr val="hlink"/>
                </a:solidFill>
                <a:latin typeface="Arial" panose="020B0604020202020204" pitchFamily="34" charset="0"/>
                <a:cs typeface="Arial" panose="020B0604020202020204" pitchFamily="34" charset="0"/>
              </a:rPr>
              <a:t>load balancing</a:t>
            </a:r>
            <a:r>
              <a:rPr lang="en-US" altLang="zh-CN" sz="2800">
                <a:latin typeface="Arial" panose="020B0604020202020204" pitchFamily="34" charset="0"/>
                <a:cs typeface="Arial" panose="020B0604020202020204" pitchFamily="34" charset="0"/>
              </a:rPr>
              <a:t> over as many as six equal-cost paths, with four paths as the default</a:t>
            </a:r>
          </a:p>
          <a:p>
            <a:pPr eaLnBrk="1" hangingPunct="1">
              <a:lnSpc>
                <a:spcPct val="90000"/>
              </a:lnSpc>
            </a:pPr>
            <a:r>
              <a:rPr lang="en-US" altLang="zh-CN" sz="2800">
                <a:solidFill>
                  <a:srgbClr val="000000"/>
                </a:solidFill>
                <a:latin typeface="Arial" panose="020B0604020202020204" pitchFamily="34" charset="0"/>
                <a:cs typeface="Arial" panose="020B0604020202020204" pitchFamily="34" charset="0"/>
              </a:rPr>
              <a:t>RIP was originally specified in RFC 1058</a:t>
            </a:r>
            <a:endParaRPr lang="en-US" altLang="zh-CN" sz="2800">
              <a:latin typeface="Arial" panose="020B0604020202020204" pitchFamily="34" charset="0"/>
              <a:cs typeface="Arial" panose="020B0604020202020204" pitchFamily="34" charset="0"/>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a:extLst>
              <a:ext uri="{FF2B5EF4-FFF2-40B4-BE49-F238E27FC236}">
                <a16:creationId xmlns:a16="http://schemas.microsoft.com/office/drawing/2014/main" id="{EB4A8644-D520-4251-BE2C-4E043470CC48}"/>
              </a:ext>
            </a:extLst>
          </p:cNvPr>
          <p:cNvSpPr>
            <a:spLocks noGrp="1" noChangeArrowheads="1"/>
          </p:cNvSpPr>
          <p:nvPr>
            <p:ph type="title"/>
          </p:nvPr>
        </p:nvSpPr>
        <p:spPr/>
        <p:txBody>
          <a:bodyPr/>
          <a:lstStyle/>
          <a:p>
            <a:pPr eaLnBrk="1" hangingPunct="1"/>
            <a:r>
              <a:rPr lang="en-US" altLang="zh-CN"/>
              <a:t>RIP History</a:t>
            </a:r>
          </a:p>
        </p:txBody>
      </p:sp>
      <p:sp>
        <p:nvSpPr>
          <p:cNvPr id="49155" name="Rectangle 3">
            <a:extLst>
              <a:ext uri="{FF2B5EF4-FFF2-40B4-BE49-F238E27FC236}">
                <a16:creationId xmlns:a16="http://schemas.microsoft.com/office/drawing/2014/main" id="{0AFA5C2D-9055-49E5-A943-E6E6710DF8F6}"/>
              </a:ext>
            </a:extLst>
          </p:cNvPr>
          <p:cNvSpPr>
            <a:spLocks noGrp="1" noChangeArrowheads="1"/>
          </p:cNvSpPr>
          <p:nvPr>
            <p:ph type="body" idx="1"/>
          </p:nvPr>
        </p:nvSpPr>
        <p:spPr>
          <a:xfrm>
            <a:off x="500063" y="1857375"/>
            <a:ext cx="8501062" cy="4114800"/>
          </a:xfrm>
        </p:spPr>
        <p:txBody>
          <a:bodyPr/>
          <a:lstStyle/>
          <a:p>
            <a:pPr eaLnBrk="1" hangingPunct="1"/>
            <a:r>
              <a:rPr lang="en-US" altLang="zh-CN" sz="2800"/>
              <a:t>RIPv1 has the following limitations:</a:t>
            </a:r>
          </a:p>
          <a:p>
            <a:pPr lvl="1" eaLnBrk="1" hangingPunct="1"/>
            <a:r>
              <a:rPr lang="en-US" altLang="zh-CN" sz="2800"/>
              <a:t>It does not send subnet mask information in its updates. </a:t>
            </a:r>
          </a:p>
          <a:p>
            <a:pPr lvl="1" eaLnBrk="1" hangingPunct="1"/>
            <a:r>
              <a:rPr lang="en-US" altLang="zh-CN" sz="2800"/>
              <a:t>It sends updates as broadcasts on 255.255.255.255 . </a:t>
            </a:r>
          </a:p>
          <a:p>
            <a:pPr lvl="1" eaLnBrk="1" hangingPunct="1"/>
            <a:r>
              <a:rPr lang="en-US" altLang="zh-CN" sz="2800"/>
              <a:t>It does not support authentication. </a:t>
            </a:r>
          </a:p>
          <a:p>
            <a:pPr lvl="1" eaLnBrk="1" hangingPunct="1"/>
            <a:r>
              <a:rPr lang="en-US" altLang="zh-CN" sz="2800"/>
              <a:t>It is not able to support VLSM or Classless Interdomain Routing (CIDR). </a:t>
            </a:r>
          </a:p>
          <a:p>
            <a:pPr eaLnBrk="1" hangingPunct="1"/>
            <a:endParaRPr lang="en-US" altLang="zh-CN" sz="280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3">
            <a:extLst>
              <a:ext uri="{FF2B5EF4-FFF2-40B4-BE49-F238E27FC236}">
                <a16:creationId xmlns:a16="http://schemas.microsoft.com/office/drawing/2014/main" id="{60BF7425-EDE8-4BD2-9ACD-BBADB89B99A3}"/>
              </a:ext>
            </a:extLst>
          </p:cNvPr>
          <p:cNvSpPr>
            <a:spLocks noChangeArrowheads="1"/>
          </p:cNvSpPr>
          <p:nvPr/>
        </p:nvSpPr>
        <p:spPr bwMode="auto">
          <a:xfrm>
            <a:off x="250825" y="1700213"/>
            <a:ext cx="4321175" cy="4894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SzPct val="85000"/>
              <a:buFont typeface="Wingdings" panose="05000000000000000000" pitchFamily="2" charset="2"/>
              <a:buChar char="n"/>
            </a:pPr>
            <a:r>
              <a:rPr lang="en-US" altLang="zh-CN" sz="2800">
                <a:solidFill>
                  <a:srgbClr val="000000"/>
                </a:solidFill>
                <a:latin typeface="Times New Roman" panose="02020603050405020304" pitchFamily="18" charset="0"/>
              </a:rPr>
              <a:t> The </a:t>
            </a:r>
            <a:r>
              <a:rPr lang="en-US" altLang="zh-CN" sz="2800">
                <a:solidFill>
                  <a:srgbClr val="002060"/>
                </a:solidFill>
                <a:latin typeface="Arial" panose="020B0604020202020204" pitchFamily="34" charset="0"/>
                <a:cs typeface="Arial" panose="020B0604020202020204" pitchFamily="34" charset="0"/>
              </a:rPr>
              <a:t>router rip </a:t>
            </a:r>
            <a:r>
              <a:rPr lang="en-US" altLang="zh-CN" sz="2800">
                <a:solidFill>
                  <a:srgbClr val="000000"/>
                </a:solidFill>
                <a:latin typeface="Times New Roman" panose="02020603050405020304" pitchFamily="18" charset="0"/>
              </a:rPr>
              <a:t>command selects RIP as the routing protocol. </a:t>
            </a:r>
          </a:p>
          <a:p>
            <a:pPr eaLnBrk="1" hangingPunct="1">
              <a:spcBef>
                <a:spcPct val="0"/>
              </a:spcBef>
              <a:buSzPct val="85000"/>
              <a:buFont typeface="Wingdings" panose="05000000000000000000" pitchFamily="2" charset="2"/>
              <a:buChar char="n"/>
            </a:pPr>
            <a:r>
              <a:rPr lang="en-US" altLang="zh-CN" sz="2800">
                <a:solidFill>
                  <a:srgbClr val="000000"/>
                </a:solidFill>
                <a:latin typeface="Times New Roman" panose="02020603050405020304" pitchFamily="18" charset="0"/>
              </a:rPr>
              <a:t> The </a:t>
            </a:r>
            <a:r>
              <a:rPr lang="en-US" altLang="zh-CN" sz="2800">
                <a:solidFill>
                  <a:srgbClr val="002060"/>
                </a:solidFill>
                <a:latin typeface="Arial" panose="020B0604020202020204" pitchFamily="34" charset="0"/>
                <a:cs typeface="Arial" panose="020B0604020202020204" pitchFamily="34" charset="0"/>
              </a:rPr>
              <a:t>network</a:t>
            </a:r>
            <a:r>
              <a:rPr lang="en-US" altLang="zh-CN" sz="2800">
                <a:solidFill>
                  <a:schemeClr val="tx2"/>
                </a:solidFill>
                <a:latin typeface="Times New Roman" panose="02020603050405020304" pitchFamily="18" charset="0"/>
              </a:rPr>
              <a:t> </a:t>
            </a:r>
            <a:r>
              <a:rPr lang="en-US" altLang="zh-CN" sz="2800">
                <a:solidFill>
                  <a:srgbClr val="000000"/>
                </a:solidFill>
                <a:latin typeface="Times New Roman" panose="02020603050405020304" pitchFamily="18" charset="0"/>
              </a:rPr>
              <a:t>command assigns a NIC-based network address to which a router will be directly connected. </a:t>
            </a:r>
          </a:p>
          <a:p>
            <a:pPr>
              <a:spcBef>
                <a:spcPct val="0"/>
              </a:spcBef>
              <a:buSzPct val="85000"/>
              <a:buFont typeface="Wingdings" panose="05000000000000000000" pitchFamily="2" charset="2"/>
              <a:buChar char="n"/>
            </a:pPr>
            <a:endParaRPr lang="en-US" altLang="zh-CN" sz="2800">
              <a:latin typeface="Times New Roman" panose="02020603050405020304" pitchFamily="18" charset="0"/>
            </a:endParaRPr>
          </a:p>
        </p:txBody>
      </p:sp>
      <p:sp>
        <p:nvSpPr>
          <p:cNvPr id="50179" name="Rectangle 4">
            <a:extLst>
              <a:ext uri="{FF2B5EF4-FFF2-40B4-BE49-F238E27FC236}">
                <a16:creationId xmlns:a16="http://schemas.microsoft.com/office/drawing/2014/main" id="{7F9F0F24-A236-4EEB-BB27-630EF1A66D36}"/>
              </a:ext>
            </a:extLst>
          </p:cNvPr>
          <p:cNvSpPr>
            <a:spLocks noGrp="1" noChangeArrowheads="1"/>
          </p:cNvSpPr>
          <p:nvPr>
            <p:ph type="title" idx="4294967295"/>
          </p:nvPr>
        </p:nvSpPr>
        <p:spPr/>
        <p:txBody>
          <a:bodyPr/>
          <a:lstStyle/>
          <a:p>
            <a:pPr eaLnBrk="1" hangingPunct="1"/>
            <a:r>
              <a:rPr lang="en-US" altLang="zh-CN"/>
              <a:t>RIP Configuration</a:t>
            </a:r>
          </a:p>
        </p:txBody>
      </p:sp>
      <p:pic>
        <p:nvPicPr>
          <p:cNvPr id="50180" name="Picture 5">
            <a:extLst>
              <a:ext uri="{FF2B5EF4-FFF2-40B4-BE49-F238E27FC236}">
                <a16:creationId xmlns:a16="http://schemas.microsoft.com/office/drawing/2014/main" id="{92A6BF41-2F1E-4631-A44C-19F28300B5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57688" y="1714500"/>
            <a:ext cx="4729162" cy="428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02" name="Picture 2" descr="12_22">
            <a:extLst>
              <a:ext uri="{FF2B5EF4-FFF2-40B4-BE49-F238E27FC236}">
                <a16:creationId xmlns:a16="http://schemas.microsoft.com/office/drawing/2014/main" id="{B64A7B35-D8DF-481D-BB5A-22F570D058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95600" y="1828800"/>
            <a:ext cx="5997575" cy="426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03" name="Rectangle 3">
            <a:extLst>
              <a:ext uri="{FF2B5EF4-FFF2-40B4-BE49-F238E27FC236}">
                <a16:creationId xmlns:a16="http://schemas.microsoft.com/office/drawing/2014/main" id="{E520BD68-7C0C-4D07-9BD1-6C846E3E4D26}"/>
              </a:ext>
            </a:extLst>
          </p:cNvPr>
          <p:cNvSpPr>
            <a:spLocks noChangeArrowheads="1"/>
          </p:cNvSpPr>
          <p:nvPr/>
        </p:nvSpPr>
        <p:spPr bwMode="auto">
          <a:xfrm>
            <a:off x="3165475" y="1190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FontTx/>
              <a:buNone/>
            </a:pPr>
            <a:endParaRPr lang="zh-CN" altLang="en-US" sz="1800"/>
          </a:p>
        </p:txBody>
      </p:sp>
      <p:sp>
        <p:nvSpPr>
          <p:cNvPr id="48132" name="Rectangle 4">
            <a:extLst>
              <a:ext uri="{FF2B5EF4-FFF2-40B4-BE49-F238E27FC236}">
                <a16:creationId xmlns:a16="http://schemas.microsoft.com/office/drawing/2014/main" id="{37B20547-AEEB-46C2-9099-C37EAC9A812C}"/>
              </a:ext>
            </a:extLst>
          </p:cNvPr>
          <p:cNvSpPr>
            <a:spLocks noChangeArrowheads="1"/>
          </p:cNvSpPr>
          <p:nvPr/>
        </p:nvSpPr>
        <p:spPr bwMode="auto">
          <a:xfrm>
            <a:off x="0" y="1773238"/>
            <a:ext cx="3048000" cy="2441575"/>
          </a:xfrm>
          <a:prstGeom prst="rect">
            <a:avLst/>
          </a:prstGeom>
          <a:noFill/>
          <a:ln w="9525">
            <a:noFill/>
            <a:miter lim="800000"/>
            <a:headEnd/>
            <a:tailEnd/>
          </a:ln>
        </p:spPr>
        <p:txBody>
          <a:bodyPr anchor="ctr"/>
          <a:lstStyle/>
          <a:p>
            <a:pPr>
              <a:lnSpc>
                <a:spcPct val="200000"/>
              </a:lnSpc>
              <a:buClr>
                <a:schemeClr val="accent6"/>
              </a:buClr>
              <a:buSzPct val="120000"/>
              <a:buFont typeface="Wingdings" pitchFamily="2" charset="2"/>
              <a:buChar char="p"/>
              <a:defRPr/>
            </a:pPr>
            <a:r>
              <a:rPr lang="en-US" altLang="zh-CN" sz="2800" dirty="0">
                <a:solidFill>
                  <a:srgbClr val="002060"/>
                </a:solidFill>
                <a:latin typeface="Arial" pitchFamily="34" charset="0"/>
                <a:cs typeface="Arial" pitchFamily="34" charset="0"/>
              </a:rPr>
              <a:t>router rip </a:t>
            </a:r>
            <a:endParaRPr lang="en-US" altLang="zh-CN" sz="2800" dirty="0">
              <a:solidFill>
                <a:srgbClr val="002060"/>
              </a:solidFill>
              <a:latin typeface="Times New Roman" pitchFamily="18" charset="0"/>
            </a:endParaRPr>
          </a:p>
          <a:p>
            <a:pPr eaLnBrk="0" hangingPunct="0">
              <a:lnSpc>
                <a:spcPct val="200000"/>
              </a:lnSpc>
              <a:buClr>
                <a:schemeClr val="accent6"/>
              </a:buClr>
              <a:buSzPct val="120000"/>
              <a:buFont typeface="Wingdings" pitchFamily="2" charset="2"/>
              <a:buChar char="p"/>
              <a:defRPr/>
            </a:pPr>
            <a:r>
              <a:rPr lang="en-US" altLang="zh-CN" sz="2800" dirty="0">
                <a:solidFill>
                  <a:srgbClr val="002060"/>
                </a:solidFill>
                <a:latin typeface="Arial" pitchFamily="34" charset="0"/>
                <a:cs typeface="Arial" pitchFamily="34" charset="0"/>
              </a:rPr>
              <a:t>network 1.0.0.0</a:t>
            </a:r>
            <a:endParaRPr lang="en-US" altLang="zh-CN" sz="2800" dirty="0">
              <a:solidFill>
                <a:srgbClr val="002060"/>
              </a:solidFill>
              <a:latin typeface="Times New Roman" pitchFamily="18" charset="0"/>
            </a:endParaRPr>
          </a:p>
          <a:p>
            <a:pPr eaLnBrk="0" hangingPunct="0">
              <a:lnSpc>
                <a:spcPct val="200000"/>
              </a:lnSpc>
              <a:buClr>
                <a:schemeClr val="accent6"/>
              </a:buClr>
              <a:buSzPct val="120000"/>
              <a:buFont typeface="Wingdings" pitchFamily="2" charset="2"/>
              <a:buChar char="p"/>
              <a:defRPr/>
            </a:pPr>
            <a:r>
              <a:rPr lang="en-US" altLang="zh-CN" sz="2800" dirty="0">
                <a:solidFill>
                  <a:srgbClr val="002060"/>
                </a:solidFill>
                <a:latin typeface="Arial" pitchFamily="34" charset="0"/>
                <a:cs typeface="Arial" pitchFamily="34" charset="0"/>
              </a:rPr>
              <a:t>network 2.0.0.0 </a:t>
            </a:r>
            <a:endParaRPr lang="en-US" altLang="zh-CN" sz="2800" dirty="0">
              <a:solidFill>
                <a:srgbClr val="002060"/>
              </a:solidFill>
              <a:latin typeface="Times New Roman" pitchFamily="18" charset="0"/>
            </a:endParaRPr>
          </a:p>
        </p:txBody>
      </p:sp>
      <p:sp>
        <p:nvSpPr>
          <p:cNvPr id="51205" name="Rectangle 5">
            <a:extLst>
              <a:ext uri="{FF2B5EF4-FFF2-40B4-BE49-F238E27FC236}">
                <a16:creationId xmlns:a16="http://schemas.microsoft.com/office/drawing/2014/main" id="{A24C9D46-6D9F-46FB-AB1E-CDDEC1413E06}"/>
              </a:ext>
            </a:extLst>
          </p:cNvPr>
          <p:cNvSpPr>
            <a:spLocks noGrp="1" noChangeArrowheads="1"/>
          </p:cNvSpPr>
          <p:nvPr>
            <p:ph type="title" idx="4294967295"/>
          </p:nvPr>
        </p:nvSpPr>
        <p:spPr/>
        <p:txBody>
          <a:bodyPr/>
          <a:lstStyle/>
          <a:p>
            <a:pPr eaLnBrk="1" hangingPunct="1"/>
            <a:r>
              <a:rPr lang="en-US" altLang="zh-CN"/>
              <a:t>RIP Configuration</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a:extLst>
              <a:ext uri="{FF2B5EF4-FFF2-40B4-BE49-F238E27FC236}">
                <a16:creationId xmlns:a16="http://schemas.microsoft.com/office/drawing/2014/main" id="{65FAC5B4-5AE9-4DFE-BD5A-E914D3773AE2}"/>
              </a:ext>
            </a:extLst>
          </p:cNvPr>
          <p:cNvSpPr>
            <a:spLocks noGrp="1" noChangeArrowheads="1"/>
          </p:cNvSpPr>
          <p:nvPr>
            <p:ph type="title"/>
          </p:nvPr>
        </p:nvSpPr>
        <p:spPr/>
        <p:txBody>
          <a:bodyPr/>
          <a:lstStyle/>
          <a:p>
            <a:pPr eaLnBrk="1" hangingPunct="1"/>
            <a:r>
              <a:rPr lang="en-US" altLang="zh-CN"/>
              <a:t>RIP v2</a:t>
            </a:r>
          </a:p>
        </p:txBody>
      </p:sp>
      <p:sp>
        <p:nvSpPr>
          <p:cNvPr id="52227" name="Rectangle 3">
            <a:extLst>
              <a:ext uri="{FF2B5EF4-FFF2-40B4-BE49-F238E27FC236}">
                <a16:creationId xmlns:a16="http://schemas.microsoft.com/office/drawing/2014/main" id="{B3967102-A2A9-4D1B-AF76-41BAB5DEDA9A}"/>
              </a:ext>
            </a:extLst>
          </p:cNvPr>
          <p:cNvSpPr>
            <a:spLocks noGrp="1" noChangeArrowheads="1"/>
          </p:cNvSpPr>
          <p:nvPr>
            <p:ph type="body" idx="1"/>
          </p:nvPr>
        </p:nvSpPr>
        <p:spPr/>
        <p:txBody>
          <a:bodyPr/>
          <a:lstStyle/>
          <a:p>
            <a:pPr eaLnBrk="1" hangingPunct="1">
              <a:lnSpc>
                <a:spcPct val="120000"/>
              </a:lnSpc>
            </a:pPr>
            <a:r>
              <a:rPr lang="en-US" altLang="zh-CN" sz="2400"/>
              <a:t>RIP v2 is an improved version of RIP v1 and shares the following features:   </a:t>
            </a:r>
          </a:p>
          <a:p>
            <a:pPr lvl="1" eaLnBrk="1" hangingPunct="1">
              <a:lnSpc>
                <a:spcPct val="120000"/>
              </a:lnSpc>
            </a:pPr>
            <a:r>
              <a:rPr lang="en-US" altLang="zh-CN" sz="2400"/>
              <a:t>It is a distance vector protocol that uses a hop count metric. </a:t>
            </a:r>
          </a:p>
          <a:p>
            <a:pPr lvl="1" eaLnBrk="1" hangingPunct="1">
              <a:lnSpc>
                <a:spcPct val="120000"/>
              </a:lnSpc>
            </a:pPr>
            <a:r>
              <a:rPr lang="en-US" altLang="zh-CN" sz="2400"/>
              <a:t>It uses holddown timers to prevent routing loops </a:t>
            </a:r>
            <a:r>
              <a:rPr lang="en-US" altLang="zh-CN" sz="2400">
                <a:latin typeface="Tahoma" panose="020B0604030504040204" pitchFamily="34" charset="0"/>
              </a:rPr>
              <a:t>–</a:t>
            </a:r>
            <a:r>
              <a:rPr lang="en-US" altLang="zh-CN" sz="2400"/>
              <a:t> default is 180 seconds. </a:t>
            </a:r>
          </a:p>
          <a:p>
            <a:pPr lvl="1" eaLnBrk="1" hangingPunct="1">
              <a:lnSpc>
                <a:spcPct val="120000"/>
              </a:lnSpc>
            </a:pPr>
            <a:r>
              <a:rPr lang="en-US" altLang="zh-CN" sz="2400"/>
              <a:t>It uses split horizon to prevent routing loops. </a:t>
            </a:r>
          </a:p>
          <a:p>
            <a:pPr lvl="1" eaLnBrk="1" hangingPunct="1">
              <a:lnSpc>
                <a:spcPct val="120000"/>
              </a:lnSpc>
            </a:pPr>
            <a:r>
              <a:rPr lang="en-US" altLang="zh-CN" sz="2400"/>
              <a:t>It uses 16 hops as a metric for infinite distance. </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a:extLst>
              <a:ext uri="{FF2B5EF4-FFF2-40B4-BE49-F238E27FC236}">
                <a16:creationId xmlns:a16="http://schemas.microsoft.com/office/drawing/2014/main" id="{BCC8754D-45A5-46FF-9A53-1E0E561F7347}"/>
              </a:ext>
            </a:extLst>
          </p:cNvPr>
          <p:cNvSpPr>
            <a:spLocks noGrp="1" noChangeArrowheads="1"/>
          </p:cNvSpPr>
          <p:nvPr>
            <p:ph type="title"/>
          </p:nvPr>
        </p:nvSpPr>
        <p:spPr/>
        <p:txBody>
          <a:bodyPr/>
          <a:lstStyle/>
          <a:p>
            <a:pPr defTabSz="814388" eaLnBrk="1" hangingPunct="1"/>
            <a:r>
              <a:rPr lang="en-US" altLang="zh-CN"/>
              <a:t>Comparing RIP</a:t>
            </a:r>
            <a:r>
              <a:rPr lang="en-GB" altLang="zh-CN"/>
              <a:t>v</a:t>
            </a:r>
            <a:r>
              <a:rPr lang="en-US" altLang="zh-CN"/>
              <a:t>1 and RIP</a:t>
            </a:r>
            <a:r>
              <a:rPr lang="en-GB" altLang="zh-CN"/>
              <a:t>v</a:t>
            </a:r>
            <a:r>
              <a:rPr lang="en-US" altLang="zh-CN"/>
              <a:t>2</a:t>
            </a:r>
          </a:p>
        </p:txBody>
      </p:sp>
      <p:pic>
        <p:nvPicPr>
          <p:cNvPr id="53251" name="Picture 3">
            <a:extLst>
              <a:ext uri="{FF2B5EF4-FFF2-40B4-BE49-F238E27FC236}">
                <a16:creationId xmlns:a16="http://schemas.microsoft.com/office/drawing/2014/main" id="{5656A50B-8754-450B-8AE9-96654B4441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825" y="1714500"/>
            <a:ext cx="8893175"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26658" name="Rectangle 2">
            <a:extLst>
              <a:ext uri="{FF2B5EF4-FFF2-40B4-BE49-F238E27FC236}">
                <a16:creationId xmlns:a16="http://schemas.microsoft.com/office/drawing/2014/main" id="{89C83727-03BE-4372-86D3-B934B0482444}"/>
              </a:ext>
            </a:extLst>
          </p:cNvPr>
          <p:cNvSpPr>
            <a:spLocks noGrp="1" noChangeArrowheads="1"/>
          </p:cNvSpPr>
          <p:nvPr>
            <p:ph type="title"/>
          </p:nvPr>
        </p:nvSpPr>
        <p:spPr/>
        <p:txBody>
          <a:bodyPr/>
          <a:lstStyle/>
          <a:p>
            <a:pPr eaLnBrk="1" hangingPunct="1"/>
            <a:r>
              <a:rPr lang="en-US" altLang="zh-CN"/>
              <a:t>RAM</a:t>
            </a:r>
          </a:p>
        </p:txBody>
      </p:sp>
      <p:sp>
        <p:nvSpPr>
          <p:cNvPr id="326659" name="Rectangle 3">
            <a:extLst>
              <a:ext uri="{FF2B5EF4-FFF2-40B4-BE49-F238E27FC236}">
                <a16:creationId xmlns:a16="http://schemas.microsoft.com/office/drawing/2014/main" id="{F80E332E-0281-4810-9D08-A44BD956F7C6}"/>
              </a:ext>
            </a:extLst>
          </p:cNvPr>
          <p:cNvSpPr>
            <a:spLocks noGrp="1" noChangeArrowheads="1"/>
          </p:cNvSpPr>
          <p:nvPr>
            <p:ph type="body" idx="1"/>
          </p:nvPr>
        </p:nvSpPr>
        <p:spPr/>
        <p:txBody>
          <a:bodyPr/>
          <a:lstStyle/>
          <a:p>
            <a:pPr eaLnBrk="1" hangingPunct="1">
              <a:lnSpc>
                <a:spcPct val="80000"/>
              </a:lnSpc>
            </a:pPr>
            <a:r>
              <a:rPr lang="en-US" altLang="zh-CN"/>
              <a:t>Temporary storage for router configuration files</a:t>
            </a:r>
          </a:p>
          <a:p>
            <a:pPr eaLnBrk="1" hangingPunct="1">
              <a:lnSpc>
                <a:spcPct val="80000"/>
              </a:lnSpc>
            </a:pPr>
            <a:r>
              <a:rPr lang="en-US" altLang="zh-CN"/>
              <a:t>RAM content is lost on power down or restart</a:t>
            </a:r>
          </a:p>
          <a:p>
            <a:pPr eaLnBrk="1" hangingPunct="1">
              <a:lnSpc>
                <a:spcPct val="80000"/>
              </a:lnSpc>
            </a:pPr>
            <a:r>
              <a:rPr lang="en-US" altLang="zh-CN"/>
              <a:t>Stores...</a:t>
            </a:r>
          </a:p>
          <a:p>
            <a:pPr lvl="1" eaLnBrk="1" hangingPunct="1">
              <a:lnSpc>
                <a:spcPct val="80000"/>
              </a:lnSpc>
            </a:pPr>
            <a:r>
              <a:rPr lang="en-US" altLang="zh-CN"/>
              <a:t>Routing tables</a:t>
            </a:r>
          </a:p>
          <a:p>
            <a:pPr lvl="1" eaLnBrk="1" hangingPunct="1">
              <a:lnSpc>
                <a:spcPct val="80000"/>
              </a:lnSpc>
            </a:pPr>
            <a:r>
              <a:rPr lang="en-US" altLang="zh-CN"/>
              <a:t>ARP cache</a:t>
            </a:r>
          </a:p>
          <a:p>
            <a:pPr lvl="1" eaLnBrk="1" hangingPunct="1">
              <a:lnSpc>
                <a:spcPct val="80000"/>
              </a:lnSpc>
            </a:pPr>
            <a:r>
              <a:rPr lang="en-US" altLang="zh-CN"/>
              <a:t>Fast switching cache</a:t>
            </a:r>
          </a:p>
          <a:p>
            <a:pPr lvl="1" eaLnBrk="1" hangingPunct="1">
              <a:lnSpc>
                <a:spcPct val="80000"/>
              </a:lnSpc>
            </a:pPr>
            <a:r>
              <a:rPr lang="en-US" altLang="zh-CN"/>
              <a:t>Packet buffering</a:t>
            </a:r>
          </a:p>
          <a:p>
            <a:pPr lvl="1" eaLnBrk="1" hangingPunct="1">
              <a:lnSpc>
                <a:spcPct val="80000"/>
              </a:lnSpc>
            </a:pPr>
            <a:r>
              <a:rPr lang="en-US" altLang="zh-CN"/>
              <a:t>Packet hold queues</a:t>
            </a:r>
          </a:p>
        </p:txBody>
      </p:sp>
      <p:pic>
        <p:nvPicPr>
          <p:cNvPr id="326660" name="Picture 4" descr="Router Graphic">
            <a:extLst>
              <a:ext uri="{FF2B5EF4-FFF2-40B4-BE49-F238E27FC236}">
                <a16:creationId xmlns:a16="http://schemas.microsoft.com/office/drawing/2014/main" id="{BF187350-BB77-4BA2-9376-C6522779FA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67400" y="0"/>
            <a:ext cx="3276600" cy="163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3" presetClass="entr" presetSubtype="528" fill="hold" nodeType="afterEffect">
                                  <p:stCondLst>
                                    <p:cond delay="0"/>
                                  </p:stCondLst>
                                  <p:childTnLst>
                                    <p:set>
                                      <p:cBhvr>
                                        <p:cTn id="6" dur="1" fill="hold">
                                          <p:stCondLst>
                                            <p:cond delay="0"/>
                                          </p:stCondLst>
                                        </p:cTn>
                                        <p:tgtEl>
                                          <p:spTgt spid="326660"/>
                                        </p:tgtEl>
                                        <p:attrNameLst>
                                          <p:attrName>style.visibility</p:attrName>
                                        </p:attrNameLst>
                                      </p:cBhvr>
                                      <p:to>
                                        <p:strVal val="visible"/>
                                      </p:to>
                                    </p:set>
                                    <p:anim calcmode="lin" valueType="num">
                                      <p:cBhvr>
                                        <p:cTn id="7" dur="500" fill="hold"/>
                                        <p:tgtEl>
                                          <p:spTgt spid="326660"/>
                                        </p:tgtEl>
                                        <p:attrNameLst>
                                          <p:attrName>ppt_w</p:attrName>
                                        </p:attrNameLst>
                                      </p:cBhvr>
                                      <p:tavLst>
                                        <p:tav tm="0">
                                          <p:val>
                                            <p:fltVal val="0"/>
                                          </p:val>
                                        </p:tav>
                                        <p:tav tm="100000">
                                          <p:val>
                                            <p:strVal val="#ppt_w"/>
                                          </p:val>
                                        </p:tav>
                                      </p:tavLst>
                                    </p:anim>
                                    <p:anim calcmode="lin" valueType="num">
                                      <p:cBhvr>
                                        <p:cTn id="8" dur="500" fill="hold"/>
                                        <p:tgtEl>
                                          <p:spTgt spid="326660"/>
                                        </p:tgtEl>
                                        <p:attrNameLst>
                                          <p:attrName>ppt_h</p:attrName>
                                        </p:attrNameLst>
                                      </p:cBhvr>
                                      <p:tavLst>
                                        <p:tav tm="0">
                                          <p:val>
                                            <p:fltVal val="0"/>
                                          </p:val>
                                        </p:tav>
                                        <p:tav tm="100000">
                                          <p:val>
                                            <p:strVal val="#ppt_h"/>
                                          </p:val>
                                        </p:tav>
                                      </p:tavLst>
                                    </p:anim>
                                    <p:anim calcmode="lin" valueType="num">
                                      <p:cBhvr>
                                        <p:cTn id="9" dur="500" fill="hold"/>
                                        <p:tgtEl>
                                          <p:spTgt spid="326660"/>
                                        </p:tgtEl>
                                        <p:attrNameLst>
                                          <p:attrName>ppt_x</p:attrName>
                                        </p:attrNameLst>
                                      </p:cBhvr>
                                      <p:tavLst>
                                        <p:tav tm="0">
                                          <p:val>
                                            <p:fltVal val="0.5"/>
                                          </p:val>
                                        </p:tav>
                                        <p:tav tm="100000">
                                          <p:val>
                                            <p:strVal val="#ppt_x"/>
                                          </p:val>
                                        </p:tav>
                                      </p:tavLst>
                                    </p:anim>
                                    <p:anim calcmode="lin" valueType="num">
                                      <p:cBhvr>
                                        <p:cTn id="10" dur="500" fill="hold"/>
                                        <p:tgtEl>
                                          <p:spTgt spid="326660"/>
                                        </p:tgtEl>
                                        <p:attrNameLst>
                                          <p:attrName>ppt_y</p:attrName>
                                        </p:attrNameLst>
                                      </p:cBhvr>
                                      <p:tavLst>
                                        <p:tav tm="0">
                                          <p:val>
                                            <p:fltVal val="0.5"/>
                                          </p:val>
                                        </p:tav>
                                        <p:tav tm="100000">
                                          <p:val>
                                            <p:strVal val="#ppt_y"/>
                                          </p:val>
                                        </p:tav>
                                      </p:tavLst>
                                    </p:anim>
                                  </p:childTnLst>
                                </p:cTn>
                              </p:par>
                            </p:childTnLst>
                          </p:cTn>
                        </p:par>
                        <p:par>
                          <p:cTn id="11" fill="hold" nodeType="afterGroup">
                            <p:stCondLst>
                              <p:cond delay="500"/>
                            </p:stCondLst>
                            <p:childTnLst>
                              <p:par>
                                <p:cTn id="12" presetID="12" presetClass="entr" presetSubtype="4" fill="hold" grpId="0" nodeType="afterEffect">
                                  <p:stCondLst>
                                    <p:cond delay="0"/>
                                  </p:stCondLst>
                                  <p:childTnLst>
                                    <p:set>
                                      <p:cBhvr>
                                        <p:cTn id="13" dur="1" fill="hold">
                                          <p:stCondLst>
                                            <p:cond delay="0"/>
                                          </p:stCondLst>
                                        </p:cTn>
                                        <p:tgtEl>
                                          <p:spTgt spid="326658"/>
                                        </p:tgtEl>
                                        <p:attrNameLst>
                                          <p:attrName>style.visibility</p:attrName>
                                        </p:attrNameLst>
                                      </p:cBhvr>
                                      <p:to>
                                        <p:strVal val="visible"/>
                                      </p:to>
                                    </p:set>
                                    <p:animEffect transition="in" filter="slide(fromBottom)">
                                      <p:cBhvr>
                                        <p:cTn id="14" dur="500"/>
                                        <p:tgtEl>
                                          <p:spTgt spid="326658"/>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326659">
                                            <p:txEl>
                                              <p:pRg st="0" end="0"/>
                                            </p:txEl>
                                          </p:spTgt>
                                        </p:tgtEl>
                                        <p:attrNameLst>
                                          <p:attrName>style.visibility</p:attrName>
                                        </p:attrNameLst>
                                      </p:cBhvr>
                                      <p:to>
                                        <p:strVal val="visible"/>
                                      </p:to>
                                    </p:set>
                                    <p:animEffect transition="in" filter="wipe(left)">
                                      <p:cBhvr>
                                        <p:cTn id="19" dur="500"/>
                                        <p:tgtEl>
                                          <p:spTgt spid="326659">
                                            <p:txEl>
                                              <p:pRg st="0" end="0"/>
                                            </p:txEl>
                                          </p:spTgt>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326659">
                                            <p:txEl>
                                              <p:pRg st="1" end="1"/>
                                            </p:txEl>
                                          </p:spTgt>
                                        </p:tgtEl>
                                        <p:attrNameLst>
                                          <p:attrName>style.visibility</p:attrName>
                                        </p:attrNameLst>
                                      </p:cBhvr>
                                      <p:to>
                                        <p:strVal val="visible"/>
                                      </p:to>
                                    </p:set>
                                    <p:animEffect transition="in" filter="wipe(left)">
                                      <p:cBhvr>
                                        <p:cTn id="24" dur="500"/>
                                        <p:tgtEl>
                                          <p:spTgt spid="326659">
                                            <p:txEl>
                                              <p:pRg st="1" end="1"/>
                                            </p:txEl>
                                          </p:spTgt>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326659">
                                            <p:txEl>
                                              <p:pRg st="2" end="2"/>
                                            </p:txEl>
                                          </p:spTgt>
                                        </p:tgtEl>
                                        <p:attrNameLst>
                                          <p:attrName>style.visibility</p:attrName>
                                        </p:attrNameLst>
                                      </p:cBhvr>
                                      <p:to>
                                        <p:strVal val="visible"/>
                                      </p:to>
                                    </p:set>
                                    <p:animEffect transition="in" filter="wipe(left)">
                                      <p:cBhvr>
                                        <p:cTn id="29" dur="500"/>
                                        <p:tgtEl>
                                          <p:spTgt spid="326659">
                                            <p:txEl>
                                              <p:pRg st="2" end="2"/>
                                            </p:txEl>
                                          </p:spTgt>
                                        </p:tgtEl>
                                      </p:cBhvr>
                                    </p:animEffect>
                                  </p:childTnLst>
                                </p:cTn>
                              </p:par>
                              <p:par>
                                <p:cTn id="30" presetID="22" presetClass="entr" presetSubtype="8" fill="hold" grpId="0" nodeType="withEffect">
                                  <p:stCondLst>
                                    <p:cond delay="0"/>
                                  </p:stCondLst>
                                  <p:childTnLst>
                                    <p:set>
                                      <p:cBhvr>
                                        <p:cTn id="31" dur="1" fill="hold">
                                          <p:stCondLst>
                                            <p:cond delay="0"/>
                                          </p:stCondLst>
                                        </p:cTn>
                                        <p:tgtEl>
                                          <p:spTgt spid="326659">
                                            <p:txEl>
                                              <p:pRg st="3" end="3"/>
                                            </p:txEl>
                                          </p:spTgt>
                                        </p:tgtEl>
                                        <p:attrNameLst>
                                          <p:attrName>style.visibility</p:attrName>
                                        </p:attrNameLst>
                                      </p:cBhvr>
                                      <p:to>
                                        <p:strVal val="visible"/>
                                      </p:to>
                                    </p:set>
                                    <p:animEffect transition="in" filter="wipe(left)">
                                      <p:cBhvr>
                                        <p:cTn id="32" dur="500"/>
                                        <p:tgtEl>
                                          <p:spTgt spid="326659">
                                            <p:txEl>
                                              <p:pRg st="3" end="3"/>
                                            </p:txEl>
                                          </p:spTgt>
                                        </p:tgtEl>
                                      </p:cBhvr>
                                    </p:animEffect>
                                  </p:childTnLst>
                                </p:cTn>
                              </p:par>
                              <p:par>
                                <p:cTn id="33" presetID="22" presetClass="entr" presetSubtype="8" fill="hold" grpId="0" nodeType="withEffect">
                                  <p:stCondLst>
                                    <p:cond delay="0"/>
                                  </p:stCondLst>
                                  <p:childTnLst>
                                    <p:set>
                                      <p:cBhvr>
                                        <p:cTn id="34" dur="1" fill="hold">
                                          <p:stCondLst>
                                            <p:cond delay="0"/>
                                          </p:stCondLst>
                                        </p:cTn>
                                        <p:tgtEl>
                                          <p:spTgt spid="326659">
                                            <p:txEl>
                                              <p:pRg st="4" end="4"/>
                                            </p:txEl>
                                          </p:spTgt>
                                        </p:tgtEl>
                                        <p:attrNameLst>
                                          <p:attrName>style.visibility</p:attrName>
                                        </p:attrNameLst>
                                      </p:cBhvr>
                                      <p:to>
                                        <p:strVal val="visible"/>
                                      </p:to>
                                    </p:set>
                                    <p:animEffect transition="in" filter="wipe(left)">
                                      <p:cBhvr>
                                        <p:cTn id="35" dur="500"/>
                                        <p:tgtEl>
                                          <p:spTgt spid="326659">
                                            <p:txEl>
                                              <p:pRg st="4" end="4"/>
                                            </p:txEl>
                                          </p:spTgt>
                                        </p:tgtEl>
                                      </p:cBhvr>
                                    </p:animEffect>
                                  </p:childTnLst>
                                </p:cTn>
                              </p:par>
                              <p:par>
                                <p:cTn id="36" presetID="22" presetClass="entr" presetSubtype="8" fill="hold" grpId="0" nodeType="withEffect">
                                  <p:stCondLst>
                                    <p:cond delay="0"/>
                                  </p:stCondLst>
                                  <p:childTnLst>
                                    <p:set>
                                      <p:cBhvr>
                                        <p:cTn id="37" dur="1" fill="hold">
                                          <p:stCondLst>
                                            <p:cond delay="0"/>
                                          </p:stCondLst>
                                        </p:cTn>
                                        <p:tgtEl>
                                          <p:spTgt spid="326659">
                                            <p:txEl>
                                              <p:pRg st="5" end="5"/>
                                            </p:txEl>
                                          </p:spTgt>
                                        </p:tgtEl>
                                        <p:attrNameLst>
                                          <p:attrName>style.visibility</p:attrName>
                                        </p:attrNameLst>
                                      </p:cBhvr>
                                      <p:to>
                                        <p:strVal val="visible"/>
                                      </p:to>
                                    </p:set>
                                    <p:animEffect transition="in" filter="wipe(left)">
                                      <p:cBhvr>
                                        <p:cTn id="38" dur="500"/>
                                        <p:tgtEl>
                                          <p:spTgt spid="326659">
                                            <p:txEl>
                                              <p:pRg st="5" end="5"/>
                                            </p:txEl>
                                          </p:spTgt>
                                        </p:tgtEl>
                                      </p:cBhvr>
                                    </p:animEffect>
                                  </p:childTnLst>
                                </p:cTn>
                              </p:par>
                              <p:par>
                                <p:cTn id="39" presetID="22" presetClass="entr" presetSubtype="8" fill="hold" grpId="0" nodeType="withEffect">
                                  <p:stCondLst>
                                    <p:cond delay="0"/>
                                  </p:stCondLst>
                                  <p:childTnLst>
                                    <p:set>
                                      <p:cBhvr>
                                        <p:cTn id="40" dur="1" fill="hold">
                                          <p:stCondLst>
                                            <p:cond delay="0"/>
                                          </p:stCondLst>
                                        </p:cTn>
                                        <p:tgtEl>
                                          <p:spTgt spid="326659">
                                            <p:txEl>
                                              <p:pRg st="6" end="6"/>
                                            </p:txEl>
                                          </p:spTgt>
                                        </p:tgtEl>
                                        <p:attrNameLst>
                                          <p:attrName>style.visibility</p:attrName>
                                        </p:attrNameLst>
                                      </p:cBhvr>
                                      <p:to>
                                        <p:strVal val="visible"/>
                                      </p:to>
                                    </p:set>
                                    <p:animEffect transition="in" filter="wipe(left)">
                                      <p:cBhvr>
                                        <p:cTn id="41" dur="500"/>
                                        <p:tgtEl>
                                          <p:spTgt spid="326659">
                                            <p:txEl>
                                              <p:pRg st="6" end="6"/>
                                            </p:txEl>
                                          </p:spTgt>
                                        </p:tgtEl>
                                      </p:cBhvr>
                                    </p:animEffect>
                                  </p:childTnLst>
                                </p:cTn>
                              </p:par>
                              <p:par>
                                <p:cTn id="42" presetID="22" presetClass="entr" presetSubtype="8" fill="hold" grpId="0" nodeType="withEffect">
                                  <p:stCondLst>
                                    <p:cond delay="0"/>
                                  </p:stCondLst>
                                  <p:childTnLst>
                                    <p:set>
                                      <p:cBhvr>
                                        <p:cTn id="43" dur="1" fill="hold">
                                          <p:stCondLst>
                                            <p:cond delay="0"/>
                                          </p:stCondLst>
                                        </p:cTn>
                                        <p:tgtEl>
                                          <p:spTgt spid="326659">
                                            <p:txEl>
                                              <p:pRg st="7" end="7"/>
                                            </p:txEl>
                                          </p:spTgt>
                                        </p:tgtEl>
                                        <p:attrNameLst>
                                          <p:attrName>style.visibility</p:attrName>
                                        </p:attrNameLst>
                                      </p:cBhvr>
                                      <p:to>
                                        <p:strVal val="visible"/>
                                      </p:to>
                                    </p:set>
                                    <p:animEffect transition="in" filter="wipe(left)">
                                      <p:cBhvr>
                                        <p:cTn id="44" dur="500"/>
                                        <p:tgtEl>
                                          <p:spTgt spid="326659">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6658" grpId="0" autoUpdateAnimBg="0"/>
      <p:bldP spid="326659" grpId="0" build="p" autoUpdateAnimBg="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a:extLst>
              <a:ext uri="{FF2B5EF4-FFF2-40B4-BE49-F238E27FC236}">
                <a16:creationId xmlns:a16="http://schemas.microsoft.com/office/drawing/2014/main" id="{299856E5-95B6-47DE-89C8-C43D4AB72197}"/>
              </a:ext>
            </a:extLst>
          </p:cNvPr>
          <p:cNvSpPr>
            <a:spLocks noGrp="1" noChangeArrowheads="1"/>
          </p:cNvSpPr>
          <p:nvPr>
            <p:ph type="title"/>
          </p:nvPr>
        </p:nvSpPr>
        <p:spPr/>
        <p:txBody>
          <a:bodyPr/>
          <a:lstStyle/>
          <a:p>
            <a:pPr eaLnBrk="1" hangingPunct="1"/>
            <a:r>
              <a:rPr lang="en-US" altLang="zh-CN"/>
              <a:t>RIP v2 Configuration</a:t>
            </a:r>
          </a:p>
        </p:txBody>
      </p:sp>
      <p:sp>
        <p:nvSpPr>
          <p:cNvPr id="54275" name="Rectangle 3">
            <a:extLst>
              <a:ext uri="{FF2B5EF4-FFF2-40B4-BE49-F238E27FC236}">
                <a16:creationId xmlns:a16="http://schemas.microsoft.com/office/drawing/2014/main" id="{6CF3856E-69E9-42C4-AA1E-7FFCBD912B74}"/>
              </a:ext>
            </a:extLst>
          </p:cNvPr>
          <p:cNvSpPr>
            <a:spLocks noGrp="1" noChangeArrowheads="1"/>
          </p:cNvSpPr>
          <p:nvPr>
            <p:ph type="body" idx="1"/>
          </p:nvPr>
        </p:nvSpPr>
        <p:spPr>
          <a:xfrm>
            <a:off x="250825" y="1773238"/>
            <a:ext cx="8567738" cy="4114800"/>
          </a:xfrm>
        </p:spPr>
        <p:txBody>
          <a:bodyPr/>
          <a:lstStyle/>
          <a:p>
            <a:pPr eaLnBrk="1" hangingPunct="1">
              <a:lnSpc>
                <a:spcPct val="120000"/>
              </a:lnSpc>
            </a:pPr>
            <a:r>
              <a:rPr lang="en-US" altLang="zh-CN" sz="2600"/>
              <a:t>The </a:t>
            </a:r>
            <a:r>
              <a:rPr lang="en-US" altLang="zh-CN" sz="2600">
                <a:solidFill>
                  <a:schemeClr val="hlink"/>
                </a:solidFill>
              </a:rPr>
              <a:t>router</a:t>
            </a:r>
            <a:r>
              <a:rPr lang="en-US" altLang="zh-CN" sz="2600"/>
              <a:t> command starts the routing process.   </a:t>
            </a:r>
          </a:p>
          <a:p>
            <a:pPr eaLnBrk="1" hangingPunct="1">
              <a:lnSpc>
                <a:spcPct val="120000"/>
              </a:lnSpc>
            </a:pPr>
            <a:r>
              <a:rPr lang="en-US" altLang="zh-CN" sz="2600"/>
              <a:t>The </a:t>
            </a:r>
            <a:r>
              <a:rPr lang="en-US" altLang="zh-CN" sz="2600">
                <a:solidFill>
                  <a:schemeClr val="hlink"/>
                </a:solidFill>
              </a:rPr>
              <a:t>network</a:t>
            </a:r>
            <a:r>
              <a:rPr lang="en-US" altLang="zh-CN" sz="2600"/>
              <a:t> command causes the implementation of the following three functions:</a:t>
            </a:r>
          </a:p>
          <a:p>
            <a:pPr lvl="1" eaLnBrk="1" hangingPunct="1">
              <a:lnSpc>
                <a:spcPct val="120000"/>
              </a:lnSpc>
            </a:pPr>
            <a:r>
              <a:rPr lang="en-US" altLang="zh-CN" sz="2200"/>
              <a:t>The routing updates are multicast out an interface. </a:t>
            </a:r>
          </a:p>
          <a:p>
            <a:pPr lvl="1" eaLnBrk="1" hangingPunct="1">
              <a:lnSpc>
                <a:spcPct val="120000"/>
              </a:lnSpc>
            </a:pPr>
            <a:r>
              <a:rPr lang="en-US" altLang="zh-CN" sz="2200"/>
              <a:t>The routing updates are processed if they enter that same interface. </a:t>
            </a:r>
          </a:p>
          <a:p>
            <a:pPr lvl="1" eaLnBrk="1" hangingPunct="1">
              <a:lnSpc>
                <a:spcPct val="120000"/>
              </a:lnSpc>
            </a:pPr>
            <a:r>
              <a:rPr lang="en-US" altLang="zh-CN" sz="2200"/>
              <a:t>The subnet that is directly connected to that interface is advertised. </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FC923EA9-EDAA-43CA-B89F-C74102B9DDFD}"/>
              </a:ext>
            </a:extLst>
          </p:cNvPr>
          <p:cNvSpPr>
            <a:spLocks noGrp="1" noChangeArrowheads="1"/>
          </p:cNvSpPr>
          <p:nvPr>
            <p:ph type="title"/>
          </p:nvPr>
        </p:nvSpPr>
        <p:spPr/>
        <p:txBody>
          <a:bodyPr/>
          <a:lstStyle/>
          <a:p>
            <a:pPr eaLnBrk="1" hangingPunct="1"/>
            <a:r>
              <a:rPr lang="en-US" altLang="zh-CN"/>
              <a:t>RIP v2 Configuration Example</a:t>
            </a:r>
          </a:p>
        </p:txBody>
      </p:sp>
      <p:pic>
        <p:nvPicPr>
          <p:cNvPr id="55299" name="Picture 3" descr="config v2">
            <a:extLst>
              <a:ext uri="{FF2B5EF4-FFF2-40B4-BE49-F238E27FC236}">
                <a16:creationId xmlns:a16="http://schemas.microsoft.com/office/drawing/2014/main" id="{D46102E7-2279-4475-90D4-4A655ECA7F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850" y="1700213"/>
            <a:ext cx="7534275" cy="487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300" name="AutoShape 4">
            <a:extLst>
              <a:ext uri="{FF2B5EF4-FFF2-40B4-BE49-F238E27FC236}">
                <a16:creationId xmlns:a16="http://schemas.microsoft.com/office/drawing/2014/main" id="{138FE02F-D4C3-4354-894D-05AE11E96FBF}"/>
              </a:ext>
            </a:extLst>
          </p:cNvPr>
          <p:cNvSpPr>
            <a:spLocks noChangeArrowheads="1"/>
          </p:cNvSpPr>
          <p:nvPr/>
        </p:nvSpPr>
        <p:spPr bwMode="auto">
          <a:xfrm>
            <a:off x="6911975" y="3141663"/>
            <a:ext cx="2232025" cy="647700"/>
          </a:xfrm>
          <a:prstGeom prst="wedgeRectCallout">
            <a:avLst>
              <a:gd name="adj1" fmla="val -98292"/>
              <a:gd name="adj2" fmla="val 78671"/>
            </a:avLst>
          </a:prstGeom>
          <a:solidFill>
            <a:srgbClr val="FFFF99"/>
          </a:solidFill>
          <a:ln w="6350">
            <a:solidFill>
              <a:schemeClr val="tx1"/>
            </a:solidFill>
            <a:miter lim="800000"/>
            <a:headEnd/>
            <a:tailEnd/>
          </a:ln>
        </p:spPr>
        <p:txBody>
          <a:bodyPr lIns="73025" tIns="36512" rIns="73025" bIns="36512"/>
          <a:lstStyle>
            <a:lvl1pPr eaLnBrk="0" hangingPunct="0">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FontTx/>
              <a:buNone/>
            </a:pPr>
            <a:r>
              <a:rPr lang="en-US" altLang="zh-CN" sz="1800" b="1" i="1">
                <a:solidFill>
                  <a:schemeClr val="hlink"/>
                </a:solidFill>
                <a:latin typeface="Times New Roman" panose="02020603050405020304" pitchFamily="18" charset="0"/>
              </a:rPr>
              <a:t>Select a routing protocol</a:t>
            </a:r>
          </a:p>
          <a:p>
            <a:pPr algn="ctr" eaLnBrk="1" hangingPunct="1">
              <a:spcBef>
                <a:spcPct val="0"/>
              </a:spcBef>
              <a:buClrTx/>
              <a:buFontTx/>
              <a:buNone/>
            </a:pPr>
            <a:endParaRPr lang="en-US" altLang="zh-CN" sz="1800" b="1">
              <a:latin typeface="Times New Roman" panose="02020603050405020304" pitchFamily="18" charset="0"/>
            </a:endParaRPr>
          </a:p>
        </p:txBody>
      </p:sp>
      <p:sp>
        <p:nvSpPr>
          <p:cNvPr id="55301" name="AutoShape 5">
            <a:extLst>
              <a:ext uri="{FF2B5EF4-FFF2-40B4-BE49-F238E27FC236}">
                <a16:creationId xmlns:a16="http://schemas.microsoft.com/office/drawing/2014/main" id="{3D62A8C8-E95B-453B-BAA8-55E2DAD97EE9}"/>
              </a:ext>
            </a:extLst>
          </p:cNvPr>
          <p:cNvSpPr>
            <a:spLocks noChangeArrowheads="1"/>
          </p:cNvSpPr>
          <p:nvPr/>
        </p:nvSpPr>
        <p:spPr bwMode="auto">
          <a:xfrm>
            <a:off x="6911975" y="4292600"/>
            <a:ext cx="2232025" cy="647700"/>
          </a:xfrm>
          <a:prstGeom prst="wedgeRectCallout">
            <a:avLst>
              <a:gd name="adj1" fmla="val -66838"/>
              <a:gd name="adj2" fmla="val 15440"/>
            </a:avLst>
          </a:prstGeom>
          <a:solidFill>
            <a:srgbClr val="FFFF99"/>
          </a:solidFill>
          <a:ln w="6350">
            <a:solidFill>
              <a:schemeClr val="tx1"/>
            </a:solidFill>
            <a:miter lim="800000"/>
            <a:headEnd/>
            <a:tailEnd/>
          </a:ln>
        </p:spPr>
        <p:txBody>
          <a:bodyPr lIns="73025" tIns="36512" rIns="73025" bIns="36512"/>
          <a:lstStyle>
            <a:lvl1pPr eaLnBrk="0" hangingPunct="0">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FontTx/>
              <a:buNone/>
            </a:pPr>
            <a:r>
              <a:rPr lang="en-US" altLang="zh-CN" sz="1800" b="1" i="1">
                <a:solidFill>
                  <a:schemeClr val="hlink"/>
                </a:solidFill>
                <a:latin typeface="Times New Roman" panose="02020603050405020304" pitchFamily="18" charset="0"/>
              </a:rPr>
              <a:t>Select rip version 2 as the routing protocol</a:t>
            </a:r>
          </a:p>
          <a:p>
            <a:pPr algn="ctr" eaLnBrk="1" hangingPunct="1">
              <a:spcBef>
                <a:spcPct val="0"/>
              </a:spcBef>
              <a:buClrTx/>
              <a:buFontTx/>
              <a:buNone/>
            </a:pPr>
            <a:endParaRPr lang="en-US" altLang="zh-CN" sz="1800" b="1">
              <a:latin typeface="Times New Roman" panose="02020603050405020304" pitchFamily="18" charset="0"/>
            </a:endParaRPr>
          </a:p>
        </p:txBody>
      </p:sp>
      <p:sp>
        <p:nvSpPr>
          <p:cNvPr id="55302" name="AutoShape 6">
            <a:extLst>
              <a:ext uri="{FF2B5EF4-FFF2-40B4-BE49-F238E27FC236}">
                <a16:creationId xmlns:a16="http://schemas.microsoft.com/office/drawing/2014/main" id="{15F124F4-D332-44FC-907C-F33045B64720}"/>
              </a:ext>
            </a:extLst>
          </p:cNvPr>
          <p:cNvSpPr>
            <a:spLocks noChangeArrowheads="1"/>
          </p:cNvSpPr>
          <p:nvPr/>
        </p:nvSpPr>
        <p:spPr bwMode="auto">
          <a:xfrm>
            <a:off x="5292725" y="5661025"/>
            <a:ext cx="3671888" cy="647700"/>
          </a:xfrm>
          <a:prstGeom prst="wedgeRectCallout">
            <a:avLst>
              <a:gd name="adj1" fmla="val -43213"/>
              <a:gd name="adj2" fmla="val -133356"/>
            </a:avLst>
          </a:prstGeom>
          <a:solidFill>
            <a:srgbClr val="FFFF99"/>
          </a:solidFill>
          <a:ln w="6350">
            <a:solidFill>
              <a:schemeClr val="tx1"/>
            </a:solidFill>
            <a:miter lim="800000"/>
            <a:headEnd/>
            <a:tailEnd/>
          </a:ln>
        </p:spPr>
        <p:txBody>
          <a:bodyPr lIns="73025" tIns="36512" rIns="73025" bIns="36512"/>
          <a:lstStyle>
            <a:lvl1pPr eaLnBrk="0" hangingPunct="0">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FontTx/>
              <a:buNone/>
            </a:pPr>
            <a:r>
              <a:rPr lang="en-US" altLang="zh-CN" sz="1800" b="1" i="1">
                <a:solidFill>
                  <a:schemeClr val="hlink"/>
                </a:solidFill>
                <a:latin typeface="Times New Roman" panose="02020603050405020304" pitchFamily="18" charset="0"/>
              </a:rPr>
              <a:t>Mandatory configuration command for each IP routing process</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a:extLst>
              <a:ext uri="{FF2B5EF4-FFF2-40B4-BE49-F238E27FC236}">
                <a16:creationId xmlns:a16="http://schemas.microsoft.com/office/drawing/2014/main" id="{613F3794-A4FF-40DD-AE12-8861FE00B595}"/>
              </a:ext>
            </a:extLst>
          </p:cNvPr>
          <p:cNvSpPr>
            <a:spLocks noGrp="1" noChangeArrowheads="1"/>
          </p:cNvSpPr>
          <p:nvPr>
            <p:ph type="title"/>
          </p:nvPr>
        </p:nvSpPr>
        <p:spPr/>
        <p:txBody>
          <a:bodyPr/>
          <a:lstStyle/>
          <a:p>
            <a:pPr eaLnBrk="1" hangingPunct="1"/>
            <a:r>
              <a:rPr lang="en-US" altLang="zh-CN"/>
              <a:t>Verifying &amp;Troubleshooting</a:t>
            </a:r>
          </a:p>
        </p:txBody>
      </p:sp>
      <p:sp>
        <p:nvSpPr>
          <p:cNvPr id="56323" name="Rectangle 3">
            <a:extLst>
              <a:ext uri="{FF2B5EF4-FFF2-40B4-BE49-F238E27FC236}">
                <a16:creationId xmlns:a16="http://schemas.microsoft.com/office/drawing/2014/main" id="{96DD68F2-CD7B-424D-A4B5-5758A9184DDB}"/>
              </a:ext>
            </a:extLst>
          </p:cNvPr>
          <p:cNvSpPr>
            <a:spLocks noGrp="1" noChangeArrowheads="1"/>
          </p:cNvSpPr>
          <p:nvPr>
            <p:ph type="body" idx="1"/>
          </p:nvPr>
        </p:nvSpPr>
        <p:spPr>
          <a:xfrm>
            <a:off x="214313" y="1785938"/>
            <a:ext cx="8786812" cy="4857750"/>
          </a:xfrm>
        </p:spPr>
        <p:txBody>
          <a:bodyPr/>
          <a:lstStyle/>
          <a:p>
            <a:pPr eaLnBrk="1" hangingPunct="1"/>
            <a:r>
              <a:rPr lang="en-US" altLang="zh-CN" sz="2400"/>
              <a:t>Verifying RIP v2</a:t>
            </a:r>
          </a:p>
          <a:p>
            <a:pPr lvl="1" eaLnBrk="1" hangingPunct="1"/>
            <a:r>
              <a:rPr lang="en-US" altLang="zh-CN" sz="2400"/>
              <a:t>Router# show ip protocols  </a:t>
            </a:r>
          </a:p>
          <a:p>
            <a:pPr lvl="2" eaLnBrk="1" hangingPunct="1"/>
            <a:r>
              <a:rPr lang="en-US" altLang="zh-CN" sz="2400"/>
              <a:t> Verifying the RIP Configuration</a:t>
            </a:r>
          </a:p>
          <a:p>
            <a:pPr lvl="1" eaLnBrk="1" hangingPunct="1"/>
            <a:r>
              <a:rPr lang="en-US" altLang="zh-CN" sz="2400"/>
              <a:t>Router# show ip route</a:t>
            </a:r>
          </a:p>
          <a:p>
            <a:pPr lvl="2" eaLnBrk="1" hangingPunct="1"/>
            <a:r>
              <a:rPr lang="en-US" altLang="zh-CN" sz="2400"/>
              <a:t>Displaying the IP Routing Table</a:t>
            </a:r>
          </a:p>
          <a:p>
            <a:pPr eaLnBrk="1" hangingPunct="1"/>
            <a:r>
              <a:rPr lang="en-US" altLang="zh-CN" sz="2400"/>
              <a:t>Troubleshooting RIP v2 </a:t>
            </a:r>
          </a:p>
          <a:p>
            <a:pPr lvl="1" eaLnBrk="1" hangingPunct="1"/>
            <a:r>
              <a:rPr lang="en-US" altLang="zh-CN" sz="2400"/>
              <a:t>Router# debug ip rip</a:t>
            </a:r>
          </a:p>
          <a:p>
            <a:pPr lvl="2" eaLnBrk="1" hangingPunct="1"/>
            <a:r>
              <a:rPr lang="en-US" altLang="zh-CN" sz="2400"/>
              <a:t>display RIP routing updates sent and received.   </a:t>
            </a:r>
          </a:p>
          <a:p>
            <a:pPr lvl="1" eaLnBrk="1" hangingPunct="1"/>
            <a:r>
              <a:rPr lang="en-US" altLang="zh-CN" sz="2400"/>
              <a:t>Router# undebug all (/no debug all)</a:t>
            </a:r>
          </a:p>
          <a:p>
            <a:pPr lvl="2" eaLnBrk="1" hangingPunct="1"/>
            <a:r>
              <a:rPr lang="en-US" altLang="zh-CN" sz="2400"/>
              <a:t>Router# turn off all debugging</a:t>
            </a:r>
          </a:p>
        </p:txBody>
      </p:sp>
    </p:spTree>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a:extLst>
              <a:ext uri="{FF2B5EF4-FFF2-40B4-BE49-F238E27FC236}">
                <a16:creationId xmlns:a16="http://schemas.microsoft.com/office/drawing/2014/main" id="{750DF404-22BC-4AD2-9294-57ADFF031AFB}"/>
              </a:ext>
            </a:extLst>
          </p:cNvPr>
          <p:cNvSpPr>
            <a:spLocks noGrp="1" noChangeArrowheads="1"/>
          </p:cNvSpPr>
          <p:nvPr>
            <p:ph type="body" sz="half" idx="1"/>
          </p:nvPr>
        </p:nvSpPr>
        <p:spPr>
          <a:xfrm>
            <a:off x="566738" y="1752600"/>
            <a:ext cx="3927475" cy="4267200"/>
          </a:xfrm>
        </p:spPr>
        <p:txBody>
          <a:bodyPr/>
          <a:lstStyle/>
          <a:p>
            <a:pPr eaLnBrk="1" hangingPunct="1"/>
            <a:endParaRPr lang="zh-CN" altLang="zh-CN" sz="2600"/>
          </a:p>
        </p:txBody>
      </p:sp>
      <p:sp>
        <p:nvSpPr>
          <p:cNvPr id="57347" name="Rectangle 3">
            <a:extLst>
              <a:ext uri="{FF2B5EF4-FFF2-40B4-BE49-F238E27FC236}">
                <a16:creationId xmlns:a16="http://schemas.microsoft.com/office/drawing/2014/main" id="{26C33222-EFBC-49F1-962C-D8089E703EE9}"/>
              </a:ext>
            </a:extLst>
          </p:cNvPr>
          <p:cNvSpPr>
            <a:spLocks noGrp="1" noChangeArrowheads="1" noTextEdit="1"/>
          </p:cNvSpPr>
          <p:nvPr>
            <p:ph type="chart" sz="half" idx="2"/>
          </p:nvPr>
        </p:nvSpPr>
        <p:spPr>
          <a:xfrm>
            <a:off x="4638675" y="1752600"/>
            <a:ext cx="3929063" cy="4267200"/>
          </a:xfrm>
        </p:spPr>
      </p:sp>
      <p:pic>
        <p:nvPicPr>
          <p:cNvPr id="57348" name="Picture 4">
            <a:extLst>
              <a:ext uri="{FF2B5EF4-FFF2-40B4-BE49-F238E27FC236}">
                <a16:creationId xmlns:a16="http://schemas.microsoft.com/office/drawing/2014/main" id="{07E03ADF-DE59-482F-99B9-8BC945316A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370" name="Picture 2" descr="12_33">
            <a:extLst>
              <a:ext uri="{FF2B5EF4-FFF2-40B4-BE49-F238E27FC236}">
                <a16:creationId xmlns:a16="http://schemas.microsoft.com/office/drawing/2014/main" id="{DB8B0E7D-A919-4110-A0E7-BF7B2595CB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4075" y="0"/>
            <a:ext cx="701992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371" name="Rectangle 3">
            <a:extLst>
              <a:ext uri="{FF2B5EF4-FFF2-40B4-BE49-F238E27FC236}">
                <a16:creationId xmlns:a16="http://schemas.microsoft.com/office/drawing/2014/main" id="{DA3A1224-4776-49B2-BD7F-DEE165D53B77}"/>
              </a:ext>
            </a:extLst>
          </p:cNvPr>
          <p:cNvSpPr>
            <a:spLocks noChangeArrowheads="1"/>
          </p:cNvSpPr>
          <p:nvPr/>
        </p:nvSpPr>
        <p:spPr bwMode="auto">
          <a:xfrm>
            <a:off x="3165475" y="25130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FontTx/>
              <a:buNone/>
            </a:pPr>
            <a:endParaRPr lang="zh-CN" altLang="en-US" sz="1800"/>
          </a:p>
        </p:txBody>
      </p:sp>
      <p:sp>
        <p:nvSpPr>
          <p:cNvPr id="53252" name="Rectangle 4">
            <a:extLst>
              <a:ext uri="{FF2B5EF4-FFF2-40B4-BE49-F238E27FC236}">
                <a16:creationId xmlns:a16="http://schemas.microsoft.com/office/drawing/2014/main" id="{E73F9BCF-4CF6-4BDF-A8D6-1FB2ACBB5606}"/>
              </a:ext>
            </a:extLst>
          </p:cNvPr>
          <p:cNvSpPr>
            <a:spLocks noChangeArrowheads="1"/>
          </p:cNvSpPr>
          <p:nvPr/>
        </p:nvSpPr>
        <p:spPr bwMode="auto">
          <a:xfrm>
            <a:off x="0" y="0"/>
            <a:ext cx="2133600" cy="6858000"/>
          </a:xfrm>
          <a:prstGeom prst="rect">
            <a:avLst/>
          </a:prstGeom>
          <a:solidFill>
            <a:schemeClr val="bg1"/>
          </a:solidFill>
          <a:ln w="9525">
            <a:noFill/>
            <a:miter lim="800000"/>
            <a:headEnd/>
            <a:tailEnd/>
          </a:ln>
        </p:spPr>
        <p:txBody>
          <a:bodyPr anchor="ctr"/>
          <a:lstStyle/>
          <a:p>
            <a:pPr>
              <a:buClr>
                <a:schemeClr val="accent6"/>
              </a:buClr>
              <a:buFont typeface="Wingdings" pitchFamily="2" charset="2"/>
              <a:buChar char="p"/>
              <a:defRPr/>
            </a:pPr>
            <a:r>
              <a:rPr lang="en-US" altLang="zh-CN" sz="2000" dirty="0">
                <a:solidFill>
                  <a:srgbClr val="000000"/>
                </a:solidFill>
                <a:latin typeface="Arial" pitchFamily="34" charset="0"/>
                <a:cs typeface="Arial" pitchFamily="34" charset="0"/>
              </a:rPr>
              <a:t>The </a:t>
            </a:r>
            <a:r>
              <a:rPr lang="en-US" altLang="zh-CN" sz="2000" b="1" dirty="0">
                <a:solidFill>
                  <a:srgbClr val="0070C0"/>
                </a:solidFill>
                <a:latin typeface="Arial" pitchFamily="34" charset="0"/>
                <a:cs typeface="Arial" pitchFamily="34" charset="0"/>
              </a:rPr>
              <a:t>debug </a:t>
            </a:r>
            <a:r>
              <a:rPr lang="en-US" altLang="zh-CN" sz="2000" b="1" dirty="0" err="1">
                <a:solidFill>
                  <a:srgbClr val="0070C0"/>
                </a:solidFill>
                <a:latin typeface="Arial" pitchFamily="34" charset="0"/>
                <a:cs typeface="Arial" pitchFamily="34" charset="0"/>
              </a:rPr>
              <a:t>ip</a:t>
            </a:r>
            <a:r>
              <a:rPr lang="en-US" altLang="zh-CN" sz="2000" b="1" dirty="0">
                <a:solidFill>
                  <a:srgbClr val="0070C0"/>
                </a:solidFill>
                <a:latin typeface="Arial" pitchFamily="34" charset="0"/>
                <a:cs typeface="Arial" pitchFamily="34" charset="0"/>
              </a:rPr>
              <a:t> rip</a:t>
            </a:r>
            <a:r>
              <a:rPr lang="en-US" altLang="zh-CN" sz="2000" dirty="0">
                <a:solidFill>
                  <a:srgbClr val="000000"/>
                </a:solidFill>
                <a:latin typeface="Arial" pitchFamily="34" charset="0"/>
                <a:cs typeface="Arial" pitchFamily="34" charset="0"/>
              </a:rPr>
              <a:t> command displays RIP routing updates as they are sent and received. In this example, the update is sent by 183.8.128.130. </a:t>
            </a:r>
          </a:p>
          <a:p>
            <a:pPr>
              <a:buClr>
                <a:schemeClr val="accent6"/>
              </a:buClr>
              <a:buFont typeface="Wingdings" pitchFamily="2" charset="2"/>
              <a:buChar char="p"/>
              <a:defRPr/>
            </a:pPr>
            <a:endParaRPr lang="en-US" altLang="zh-CN" sz="2000" dirty="0">
              <a:solidFill>
                <a:srgbClr val="000000"/>
              </a:solidFill>
              <a:latin typeface="Arial" pitchFamily="34" charset="0"/>
              <a:cs typeface="Arial" pitchFamily="34" charset="0"/>
            </a:endParaRPr>
          </a:p>
          <a:p>
            <a:pPr>
              <a:buClr>
                <a:schemeClr val="accent6"/>
              </a:buClr>
              <a:buFont typeface="Wingdings" pitchFamily="2" charset="2"/>
              <a:buChar char="p"/>
              <a:defRPr/>
            </a:pPr>
            <a:r>
              <a:rPr lang="en-US" altLang="zh-CN" sz="2000" dirty="0">
                <a:solidFill>
                  <a:srgbClr val="000000"/>
                </a:solidFill>
                <a:latin typeface="Arial" pitchFamily="34" charset="0"/>
                <a:cs typeface="Arial" pitchFamily="34" charset="0"/>
              </a:rPr>
              <a:t>It reported on three routers, one of which is inaccessible because its hop count is greater than 15. Updates were then broadcast through 183.8.128.2.</a:t>
            </a:r>
          </a:p>
          <a:p>
            <a:pPr eaLnBrk="0" hangingPunct="0">
              <a:defRPr/>
            </a:pPr>
            <a:endParaRPr lang="en-US" altLang="zh-CN" sz="2000" dirty="0">
              <a:latin typeface="Times New Roman" pitchFamily="18" charset="0"/>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a:extLst>
              <a:ext uri="{FF2B5EF4-FFF2-40B4-BE49-F238E27FC236}">
                <a16:creationId xmlns:a16="http://schemas.microsoft.com/office/drawing/2014/main" id="{C190E518-EACE-43A3-A44E-6CA03EFCDE31}"/>
              </a:ext>
            </a:extLst>
          </p:cNvPr>
          <p:cNvSpPr>
            <a:spLocks noGrp="1" noChangeArrowheads="1"/>
          </p:cNvSpPr>
          <p:nvPr>
            <p:ph type="body" idx="1"/>
          </p:nvPr>
        </p:nvSpPr>
        <p:spPr/>
        <p:txBody>
          <a:bodyPr/>
          <a:lstStyle/>
          <a:p>
            <a:pPr eaLnBrk="1" hangingPunct="1"/>
            <a:endParaRPr lang="zh-CN" altLang="zh-CN"/>
          </a:p>
        </p:txBody>
      </p:sp>
      <p:pic>
        <p:nvPicPr>
          <p:cNvPr id="59395" name="Picture 3">
            <a:extLst>
              <a:ext uri="{FF2B5EF4-FFF2-40B4-BE49-F238E27FC236}">
                <a16:creationId xmlns:a16="http://schemas.microsoft.com/office/drawing/2014/main" id="{637ABA43-AF5B-4B9F-9D4A-947E39BF5D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751" t="25003" r="39380" b="22502"/>
          <a:stretch>
            <a:fillRect/>
          </a:stretch>
        </p:blipFill>
        <p:spPr bwMode="auto">
          <a:xfrm>
            <a:off x="0" y="228600"/>
            <a:ext cx="9144000" cy="647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94AC1912-40B7-494C-BC4A-20BAB16F39C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19" name="图片 7">
            <a:extLst>
              <a:ext uri="{FF2B5EF4-FFF2-40B4-BE49-F238E27FC236}">
                <a16:creationId xmlns:a16="http://schemas.microsoft.com/office/drawing/2014/main" id="{BEE4C8A5-70A3-4A57-9FCB-2B1AA9F83230}"/>
              </a:ext>
            </a:extLst>
          </p:cNvPr>
          <p:cNvPicPr>
            <a:picLocks noChangeAspect="1"/>
          </p:cNvPicPr>
          <p:nvPr/>
        </p:nvPicPr>
        <p:blipFill>
          <a:blip r:embed="rId4">
            <a:lum contrast="20000"/>
            <a:extLst>
              <a:ext uri="{28A0092B-C50C-407E-A947-70E740481C1C}">
                <a14:useLocalDpi xmlns:a14="http://schemas.microsoft.com/office/drawing/2010/main" val="0"/>
              </a:ext>
            </a:extLst>
          </a:blip>
          <a:srcRect/>
          <a:stretch>
            <a:fillRect/>
          </a:stretch>
        </p:blipFill>
        <p:spPr bwMode="auto">
          <a:xfrm>
            <a:off x="0" y="0"/>
            <a:ext cx="9144000" cy="1250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矩形 8">
            <a:extLst>
              <a:ext uri="{FF2B5EF4-FFF2-40B4-BE49-F238E27FC236}">
                <a16:creationId xmlns:a16="http://schemas.microsoft.com/office/drawing/2014/main" id="{BDCBF891-9234-4329-BA36-49DD31A7CA92}"/>
              </a:ext>
            </a:extLst>
          </p:cNvPr>
          <p:cNvSpPr/>
          <p:nvPr/>
        </p:nvSpPr>
        <p:spPr>
          <a:xfrm>
            <a:off x="0" y="1238250"/>
            <a:ext cx="9144000" cy="619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39" name="TextBox 38">
            <a:extLst>
              <a:ext uri="{FF2B5EF4-FFF2-40B4-BE49-F238E27FC236}">
                <a16:creationId xmlns:a16="http://schemas.microsoft.com/office/drawing/2014/main" id="{687D210A-0D10-4529-A4A2-E3CD8010C076}"/>
              </a:ext>
            </a:extLst>
          </p:cNvPr>
          <p:cNvSpPr txBox="1"/>
          <p:nvPr/>
        </p:nvSpPr>
        <p:spPr>
          <a:xfrm>
            <a:off x="3786182" y="2857496"/>
            <a:ext cx="1871025" cy="707886"/>
          </a:xfrm>
          <a:prstGeom prst="rect">
            <a:avLst/>
          </a:prstGeom>
          <a:noFill/>
        </p:spPr>
        <p:txBody>
          <a:bodyPr wrap="none">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fontAlgn="auto">
              <a:spcBef>
                <a:spcPts val="0"/>
              </a:spcBef>
              <a:spcAft>
                <a:spcPts val="0"/>
              </a:spcAft>
              <a:defRPr/>
            </a:pPr>
            <a:r>
              <a:rPr lang="zh-CN" altLang="en-US" sz="4000" b="1" cap="all" dirty="0">
                <a:ln w="0"/>
                <a:solidFill>
                  <a:srgbClr val="006600"/>
                </a:solidFill>
                <a:effectLst>
                  <a:reflection blurRad="6350" stA="50000" endA="300" endPos="50000" dist="29997" dir="5400000" sy="-100000" algn="bl" rotWithShape="0"/>
                </a:effectLst>
                <a:latin typeface="Arial" pitchFamily="34" charset="0"/>
                <a:ea typeface="+mn-ea"/>
                <a:cs typeface="Arial" pitchFamily="34" charset="0"/>
              </a:rPr>
              <a:t>谢 谢！</a:t>
            </a:r>
          </a:p>
        </p:txBody>
      </p:sp>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nodeType="afterGroup">
                            <p:stCondLst>
                              <p:cond delay="500"/>
                            </p:stCondLst>
                            <p:childTnLst>
                              <p:par>
                                <p:cTn id="9" presetID="42" presetClass="entr" presetSubtype="0" fill="hold" nodeType="afterEffect">
                                  <p:stCondLst>
                                    <p:cond delay="0"/>
                                  </p:stCondLst>
                                  <p:childTnLst>
                                    <p:set>
                                      <p:cBhvr>
                                        <p:cTn id="10" dur="1" fill="hold">
                                          <p:stCondLst>
                                            <p:cond delay="0"/>
                                          </p:stCondLst>
                                        </p:cTn>
                                        <p:tgtEl>
                                          <p:spTgt spid="39"/>
                                        </p:tgtEl>
                                        <p:attrNameLst>
                                          <p:attrName>style.visibility</p:attrName>
                                        </p:attrNameLst>
                                      </p:cBhvr>
                                      <p:to>
                                        <p:strVal val="visible"/>
                                      </p:to>
                                    </p:set>
                                    <p:animEffect transition="in" filter="fade">
                                      <p:cBhvr>
                                        <p:cTn id="11" dur="500"/>
                                        <p:tgtEl>
                                          <p:spTgt spid="39"/>
                                        </p:tgtEl>
                                      </p:cBhvr>
                                    </p:animEffect>
                                    <p:anim calcmode="lin" valueType="num">
                                      <p:cBhvr>
                                        <p:cTn id="12" dur="500" fill="hold"/>
                                        <p:tgtEl>
                                          <p:spTgt spid="39"/>
                                        </p:tgtEl>
                                        <p:attrNameLst>
                                          <p:attrName>ppt_x</p:attrName>
                                        </p:attrNameLst>
                                      </p:cBhvr>
                                      <p:tavLst>
                                        <p:tav tm="0">
                                          <p:val>
                                            <p:strVal val="#ppt_x"/>
                                          </p:val>
                                        </p:tav>
                                        <p:tav tm="100000">
                                          <p:val>
                                            <p:strVal val="#ppt_x"/>
                                          </p:val>
                                        </p:tav>
                                      </p:tavLst>
                                    </p:anim>
                                    <p:anim calcmode="lin" valueType="num">
                                      <p:cBhvr>
                                        <p:cTn id="13" dur="500" fill="hold"/>
                                        <p:tgtEl>
                                          <p:spTgt spid="3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28706" name="Rectangle 2">
            <a:extLst>
              <a:ext uri="{FF2B5EF4-FFF2-40B4-BE49-F238E27FC236}">
                <a16:creationId xmlns:a16="http://schemas.microsoft.com/office/drawing/2014/main" id="{20FAC860-7218-4783-8DBB-31473DA13D51}"/>
              </a:ext>
            </a:extLst>
          </p:cNvPr>
          <p:cNvSpPr>
            <a:spLocks noGrp="1" noChangeArrowheads="1"/>
          </p:cNvSpPr>
          <p:nvPr>
            <p:ph type="title"/>
          </p:nvPr>
        </p:nvSpPr>
        <p:spPr/>
        <p:txBody>
          <a:bodyPr/>
          <a:lstStyle/>
          <a:p>
            <a:pPr eaLnBrk="1" hangingPunct="1"/>
            <a:r>
              <a:rPr lang="en-US" altLang="zh-CN"/>
              <a:t>NVRAM</a:t>
            </a:r>
          </a:p>
        </p:txBody>
      </p:sp>
      <p:sp>
        <p:nvSpPr>
          <p:cNvPr id="328707" name="Rectangle 3">
            <a:extLst>
              <a:ext uri="{FF2B5EF4-FFF2-40B4-BE49-F238E27FC236}">
                <a16:creationId xmlns:a16="http://schemas.microsoft.com/office/drawing/2014/main" id="{B6E0E368-9A81-4CA9-8325-770E826D0176}"/>
              </a:ext>
            </a:extLst>
          </p:cNvPr>
          <p:cNvSpPr>
            <a:spLocks noGrp="1" noChangeArrowheads="1"/>
          </p:cNvSpPr>
          <p:nvPr>
            <p:ph type="body" idx="1"/>
          </p:nvPr>
        </p:nvSpPr>
        <p:spPr/>
        <p:txBody>
          <a:bodyPr/>
          <a:lstStyle/>
          <a:p>
            <a:pPr eaLnBrk="1" hangingPunct="1"/>
            <a:r>
              <a:rPr lang="en-US" altLang="zh-CN"/>
              <a:t>Non-volatile RAM</a:t>
            </a:r>
          </a:p>
          <a:p>
            <a:pPr eaLnBrk="1" hangingPunct="1"/>
            <a:r>
              <a:rPr lang="en-US" altLang="zh-CN"/>
              <a:t>Stores backup/startup configuration files</a:t>
            </a:r>
          </a:p>
          <a:p>
            <a:pPr eaLnBrk="1" hangingPunct="1"/>
            <a:r>
              <a:rPr lang="en-US" altLang="zh-CN"/>
              <a:t>Content is </a:t>
            </a:r>
            <a:r>
              <a:rPr lang="en-US" altLang="zh-CN" u="sng"/>
              <a:t>not</a:t>
            </a:r>
            <a:r>
              <a:rPr lang="en-US" altLang="zh-CN"/>
              <a:t> lost when router is powered down or restarted.</a:t>
            </a:r>
          </a:p>
        </p:txBody>
      </p:sp>
      <p:pic>
        <p:nvPicPr>
          <p:cNvPr id="9220" name="Picture 4" descr="Router Graphic">
            <a:extLst>
              <a:ext uri="{FF2B5EF4-FFF2-40B4-BE49-F238E27FC236}">
                <a16:creationId xmlns:a16="http://schemas.microsoft.com/office/drawing/2014/main" id="{16712E73-E5C4-4126-B93C-040C10338C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91200" y="0"/>
            <a:ext cx="3352800" cy="167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328706"/>
                                        </p:tgtEl>
                                        <p:attrNameLst>
                                          <p:attrName>style.visibility</p:attrName>
                                        </p:attrNameLst>
                                      </p:cBhvr>
                                      <p:to>
                                        <p:strVal val="visible"/>
                                      </p:to>
                                    </p:set>
                                    <p:animEffect transition="in" filter="slide(fromBottom)">
                                      <p:cBhvr>
                                        <p:cTn id="7" dur="500"/>
                                        <p:tgtEl>
                                          <p:spTgt spid="32870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28707">
                                            <p:txEl>
                                              <p:pRg st="0" end="0"/>
                                            </p:txEl>
                                          </p:spTgt>
                                        </p:tgtEl>
                                        <p:attrNameLst>
                                          <p:attrName>style.visibility</p:attrName>
                                        </p:attrNameLst>
                                      </p:cBhvr>
                                      <p:to>
                                        <p:strVal val="visible"/>
                                      </p:to>
                                    </p:set>
                                    <p:animEffect transition="in" filter="wipe(left)">
                                      <p:cBhvr>
                                        <p:cTn id="12" dur="500"/>
                                        <p:tgtEl>
                                          <p:spTgt spid="328707">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28707">
                                            <p:txEl>
                                              <p:pRg st="1" end="1"/>
                                            </p:txEl>
                                          </p:spTgt>
                                        </p:tgtEl>
                                        <p:attrNameLst>
                                          <p:attrName>style.visibility</p:attrName>
                                        </p:attrNameLst>
                                      </p:cBhvr>
                                      <p:to>
                                        <p:strVal val="visible"/>
                                      </p:to>
                                    </p:set>
                                    <p:animEffect transition="in" filter="wipe(left)">
                                      <p:cBhvr>
                                        <p:cTn id="17" dur="500"/>
                                        <p:tgtEl>
                                          <p:spTgt spid="328707">
                                            <p:txEl>
                                              <p:pRg st="1" end="1"/>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28707">
                                            <p:txEl>
                                              <p:pRg st="2" end="2"/>
                                            </p:txEl>
                                          </p:spTgt>
                                        </p:tgtEl>
                                        <p:attrNameLst>
                                          <p:attrName>style.visibility</p:attrName>
                                        </p:attrNameLst>
                                      </p:cBhvr>
                                      <p:to>
                                        <p:strVal val="visible"/>
                                      </p:to>
                                    </p:set>
                                    <p:animEffect transition="in" filter="wipe(left)">
                                      <p:cBhvr>
                                        <p:cTn id="22" dur="500"/>
                                        <p:tgtEl>
                                          <p:spTgt spid="32870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8706" grpId="0" autoUpdateAnimBg="0"/>
      <p:bldP spid="328707" grpId="0" build="p" autoUpdateAnimBg="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a:extLst>
              <a:ext uri="{FF2B5EF4-FFF2-40B4-BE49-F238E27FC236}">
                <a16:creationId xmlns:a16="http://schemas.microsoft.com/office/drawing/2014/main" id="{E6871338-E253-4E50-9401-8F06A9B951E7}"/>
              </a:ext>
            </a:extLst>
          </p:cNvPr>
          <p:cNvSpPr>
            <a:spLocks noGrp="1" noChangeArrowheads="1"/>
          </p:cNvSpPr>
          <p:nvPr>
            <p:ph type="title"/>
          </p:nvPr>
        </p:nvSpPr>
        <p:spPr/>
        <p:txBody>
          <a:bodyPr/>
          <a:lstStyle/>
          <a:p>
            <a:pPr eaLnBrk="1" hangingPunct="1"/>
            <a:r>
              <a:rPr lang="en-US" altLang="zh-CN"/>
              <a:t>Flash</a:t>
            </a:r>
          </a:p>
        </p:txBody>
      </p:sp>
      <p:sp>
        <p:nvSpPr>
          <p:cNvPr id="10243" name="Rectangle 3">
            <a:extLst>
              <a:ext uri="{FF2B5EF4-FFF2-40B4-BE49-F238E27FC236}">
                <a16:creationId xmlns:a16="http://schemas.microsoft.com/office/drawing/2014/main" id="{09535CEC-A8E6-441E-817E-55A1DE58C1CD}"/>
              </a:ext>
            </a:extLst>
          </p:cNvPr>
          <p:cNvSpPr>
            <a:spLocks noGrp="1" noChangeArrowheads="1"/>
          </p:cNvSpPr>
          <p:nvPr>
            <p:ph type="body" idx="1"/>
          </p:nvPr>
        </p:nvSpPr>
        <p:spPr/>
        <p:txBody>
          <a:bodyPr/>
          <a:lstStyle/>
          <a:p>
            <a:pPr eaLnBrk="1" hangingPunct="1"/>
            <a:r>
              <a:rPr lang="en-US" altLang="zh-CN"/>
              <a:t>EEPROM (Electronically Erasable Programmable Read-Only Memory)</a:t>
            </a:r>
          </a:p>
          <a:p>
            <a:pPr eaLnBrk="1" hangingPunct="1"/>
            <a:r>
              <a:rPr lang="en-US" altLang="zh-CN"/>
              <a:t>Holds the Cisco IOS (Internet Operating System)</a:t>
            </a:r>
          </a:p>
          <a:p>
            <a:pPr eaLnBrk="1" hangingPunct="1"/>
            <a:r>
              <a:rPr lang="en-US" altLang="zh-CN"/>
              <a:t>Allows updating of software without replacing the Flash chip</a:t>
            </a:r>
          </a:p>
          <a:p>
            <a:pPr eaLnBrk="1" hangingPunct="1"/>
            <a:r>
              <a:rPr lang="en-US" altLang="zh-CN"/>
              <a:t>Multiple versions of IOS can be stored</a:t>
            </a:r>
          </a:p>
          <a:p>
            <a:pPr eaLnBrk="1" hangingPunct="1"/>
            <a:r>
              <a:rPr lang="en-US" altLang="zh-CN"/>
              <a:t>Retained on power down</a:t>
            </a:r>
          </a:p>
          <a:p>
            <a:pPr eaLnBrk="1" hangingPunct="1"/>
            <a:endParaRPr lang="en-US" altLang="zh-CN"/>
          </a:p>
        </p:txBody>
      </p:sp>
      <p:pic>
        <p:nvPicPr>
          <p:cNvPr id="10244" name="Picture 4" descr="Router Graphic">
            <a:extLst>
              <a:ext uri="{FF2B5EF4-FFF2-40B4-BE49-F238E27FC236}">
                <a16:creationId xmlns:a16="http://schemas.microsoft.com/office/drawing/2014/main" id="{F343E90C-0FAA-4954-86D8-4DC45BF03D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38800" y="0"/>
            <a:ext cx="3429000" cy="171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a:extLst>
              <a:ext uri="{FF2B5EF4-FFF2-40B4-BE49-F238E27FC236}">
                <a16:creationId xmlns:a16="http://schemas.microsoft.com/office/drawing/2014/main" id="{50392FB6-9349-4333-A39C-B0D9FB8EE958}"/>
              </a:ext>
            </a:extLst>
          </p:cNvPr>
          <p:cNvSpPr>
            <a:spLocks noGrp="1" noChangeArrowheads="1"/>
          </p:cNvSpPr>
          <p:nvPr>
            <p:ph type="title"/>
          </p:nvPr>
        </p:nvSpPr>
        <p:spPr/>
        <p:txBody>
          <a:bodyPr/>
          <a:lstStyle/>
          <a:p>
            <a:pPr eaLnBrk="1" hangingPunct="1"/>
            <a:r>
              <a:rPr lang="en-US" altLang="zh-CN"/>
              <a:t>ROM</a:t>
            </a:r>
          </a:p>
        </p:txBody>
      </p:sp>
      <p:sp>
        <p:nvSpPr>
          <p:cNvPr id="11267" name="Rectangle 3">
            <a:extLst>
              <a:ext uri="{FF2B5EF4-FFF2-40B4-BE49-F238E27FC236}">
                <a16:creationId xmlns:a16="http://schemas.microsoft.com/office/drawing/2014/main" id="{58FA2264-29F0-4EC1-BDE0-773850DBD9F4}"/>
              </a:ext>
            </a:extLst>
          </p:cNvPr>
          <p:cNvSpPr>
            <a:spLocks noGrp="1" noChangeArrowheads="1"/>
          </p:cNvSpPr>
          <p:nvPr>
            <p:ph type="body" idx="1"/>
          </p:nvPr>
        </p:nvSpPr>
        <p:spPr>
          <a:xfrm>
            <a:off x="566738" y="1873250"/>
            <a:ext cx="8001000" cy="4146550"/>
          </a:xfrm>
        </p:spPr>
        <p:txBody>
          <a:bodyPr/>
          <a:lstStyle/>
          <a:p>
            <a:pPr eaLnBrk="1" hangingPunct="1"/>
            <a:r>
              <a:rPr lang="en-US" altLang="zh-CN"/>
              <a:t>Contains POST (Power On Self Test)</a:t>
            </a:r>
          </a:p>
          <a:p>
            <a:pPr eaLnBrk="1" hangingPunct="1"/>
            <a:r>
              <a:rPr lang="en-US" altLang="zh-CN"/>
              <a:t>A bootstrap program (loads the Cisco IOS)</a:t>
            </a:r>
          </a:p>
          <a:p>
            <a:pPr eaLnBrk="1" hangingPunct="1"/>
            <a:r>
              <a:rPr lang="en-US" altLang="zh-CN"/>
              <a:t>And operating system software</a:t>
            </a:r>
          </a:p>
          <a:p>
            <a:pPr lvl="1" eaLnBrk="1" hangingPunct="1"/>
            <a:r>
              <a:rPr lang="en-US" altLang="zh-CN"/>
              <a:t>Backup, trimmed down version of the IOS</a:t>
            </a:r>
          </a:p>
          <a:p>
            <a:pPr lvl="1" eaLnBrk="1" hangingPunct="1"/>
            <a:r>
              <a:rPr lang="en-US" altLang="zh-CN"/>
              <a:t>Upgrades require installing new chip set</a:t>
            </a:r>
          </a:p>
        </p:txBody>
      </p:sp>
      <p:pic>
        <p:nvPicPr>
          <p:cNvPr id="11268" name="Picture 4" descr="Router Graphic">
            <a:extLst>
              <a:ext uri="{FF2B5EF4-FFF2-40B4-BE49-F238E27FC236}">
                <a16:creationId xmlns:a16="http://schemas.microsoft.com/office/drawing/2014/main" id="{F0281C84-A54C-4531-8817-CE924F2821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5000" y="0"/>
            <a:ext cx="3429000" cy="168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a:extLst>
              <a:ext uri="{FF2B5EF4-FFF2-40B4-BE49-F238E27FC236}">
                <a16:creationId xmlns:a16="http://schemas.microsoft.com/office/drawing/2014/main" id="{4729CAA0-A111-43EC-9BC9-4FB98C33C01C}"/>
              </a:ext>
            </a:extLst>
          </p:cNvPr>
          <p:cNvSpPr>
            <a:spLocks noGrp="1" noChangeArrowheads="1"/>
          </p:cNvSpPr>
          <p:nvPr>
            <p:ph type="title"/>
          </p:nvPr>
        </p:nvSpPr>
        <p:spPr/>
        <p:txBody>
          <a:bodyPr/>
          <a:lstStyle/>
          <a:p>
            <a:pPr eaLnBrk="1" hangingPunct="1"/>
            <a:r>
              <a:rPr lang="en-US" altLang="zh-CN"/>
              <a:t>Interfaces</a:t>
            </a:r>
          </a:p>
        </p:txBody>
      </p:sp>
      <p:sp>
        <p:nvSpPr>
          <p:cNvPr id="12291" name="Rectangle 3">
            <a:extLst>
              <a:ext uri="{FF2B5EF4-FFF2-40B4-BE49-F238E27FC236}">
                <a16:creationId xmlns:a16="http://schemas.microsoft.com/office/drawing/2014/main" id="{84EDB426-7A5E-4301-BF28-A19B8B0E0F3A}"/>
              </a:ext>
            </a:extLst>
          </p:cNvPr>
          <p:cNvSpPr>
            <a:spLocks noGrp="1" noChangeArrowheads="1"/>
          </p:cNvSpPr>
          <p:nvPr>
            <p:ph type="body" idx="1"/>
          </p:nvPr>
        </p:nvSpPr>
        <p:spPr/>
        <p:txBody>
          <a:bodyPr/>
          <a:lstStyle/>
          <a:p>
            <a:pPr eaLnBrk="1" hangingPunct="1"/>
            <a:r>
              <a:rPr lang="en-US" altLang="zh-CN"/>
              <a:t>Network connections through which packets enter and exit the router</a:t>
            </a:r>
          </a:p>
          <a:p>
            <a:pPr eaLnBrk="1" hangingPunct="1"/>
            <a:r>
              <a:rPr lang="en-US" altLang="zh-CN"/>
              <a:t>Attached to the motherboard or as separate modules.</a:t>
            </a:r>
          </a:p>
        </p:txBody>
      </p:sp>
      <p:pic>
        <p:nvPicPr>
          <p:cNvPr id="12292" name="Picture 4" descr="Router Graphic">
            <a:extLst>
              <a:ext uri="{FF2B5EF4-FFF2-40B4-BE49-F238E27FC236}">
                <a16:creationId xmlns:a16="http://schemas.microsoft.com/office/drawing/2014/main" id="{039D1AC3-EEC3-4105-BCCC-B3DA3C5A70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3713" y="3789363"/>
            <a:ext cx="4537075" cy="2268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theme/theme1.xml><?xml version="1.0" encoding="utf-8"?>
<a:theme xmlns:a="http://schemas.openxmlformats.org/drawingml/2006/main" name="Profile">
  <a:themeElements>
    <a:clrScheme name="Profile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fontScheme name="Profile">
      <a:majorFont>
        <a:latin typeface="Verdana"/>
        <a:ea typeface="宋体"/>
        <a:cs typeface=""/>
      </a:majorFont>
      <a:minorFont>
        <a:latin typeface="Verdana"/>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1800" b="0" i="0" u="none" strike="noStrike" cap="none" normalizeH="0" baseline="0" smtClean="0">
            <a:ln>
              <a:noFill/>
            </a:ln>
            <a:solidFill>
              <a:schemeClr val="tx1"/>
            </a:solidFill>
            <a:effectLst/>
            <a:latin typeface="Verdana"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1800" b="0" i="0" u="none" strike="noStrike" cap="none" normalizeH="0" baseline="0" smtClean="0">
            <a:ln>
              <a:noFill/>
            </a:ln>
            <a:solidFill>
              <a:schemeClr val="tx1"/>
            </a:solidFill>
            <a:effectLst/>
            <a:latin typeface="Verdana" pitchFamily="34" charset="0"/>
            <a:ea typeface="宋体" pitchFamily="2" charset="-122"/>
          </a:defRPr>
        </a:defPPr>
      </a:lstStyle>
    </a:lnDef>
  </a:objectDefaults>
  <a:extraClrSchemeLst>
    <a:extraClrScheme>
      <a:clrScheme name="Profile 1">
        <a:dk1>
          <a:srgbClr val="A50021"/>
        </a:dk1>
        <a:lt1>
          <a:srgbClr val="FFFFFF"/>
        </a:lt1>
        <a:dk2>
          <a:srgbClr val="800000"/>
        </a:dk2>
        <a:lt2>
          <a:srgbClr val="FFFFFF"/>
        </a:lt2>
        <a:accent1>
          <a:srgbClr val="FF9900"/>
        </a:accent1>
        <a:accent2>
          <a:srgbClr val="FF3300"/>
        </a:accent2>
        <a:accent3>
          <a:srgbClr val="C0AAAA"/>
        </a:accent3>
        <a:accent4>
          <a:srgbClr val="DADADA"/>
        </a:accent4>
        <a:accent5>
          <a:srgbClr val="FFCAAA"/>
        </a:accent5>
        <a:accent6>
          <a:srgbClr val="E72D00"/>
        </a:accent6>
        <a:hlink>
          <a:srgbClr val="FFFFCC"/>
        </a:hlink>
        <a:folHlink>
          <a:srgbClr val="FFCC99"/>
        </a:folHlink>
      </a:clrScheme>
      <a:clrMap bg1="dk2" tx1="lt1" bg2="dk1" tx2="lt2" accent1="accent1" accent2="accent2" accent3="accent3" accent4="accent4" accent5="accent5" accent6="accent6" hlink="hlink" folHlink="folHlink"/>
    </a:extraClrScheme>
    <a:extraClrScheme>
      <a:clrScheme name="Profile 2">
        <a:dk1>
          <a:srgbClr val="3C001E"/>
        </a:dk1>
        <a:lt1>
          <a:srgbClr val="FFFFFF"/>
        </a:lt1>
        <a:dk2>
          <a:srgbClr val="51072E"/>
        </a:dk2>
        <a:lt2>
          <a:srgbClr val="FFFFFF"/>
        </a:lt2>
        <a:accent1>
          <a:srgbClr val="89A38F"/>
        </a:accent1>
        <a:accent2>
          <a:srgbClr val="666699"/>
        </a:accent2>
        <a:accent3>
          <a:srgbClr val="B3AAAD"/>
        </a:accent3>
        <a:accent4>
          <a:srgbClr val="DADADA"/>
        </a:accent4>
        <a:accent5>
          <a:srgbClr val="C4CEC6"/>
        </a:accent5>
        <a:accent6>
          <a:srgbClr val="5C5C8A"/>
        </a:accent6>
        <a:hlink>
          <a:srgbClr val="808000"/>
        </a:hlink>
        <a:folHlink>
          <a:srgbClr val="666633"/>
        </a:folHlink>
      </a:clrScheme>
      <a:clrMap bg1="dk2" tx1="lt1" bg2="dk1" tx2="lt2" accent1="accent1" accent2="accent2" accent3="accent3" accent4="accent4" accent5="accent5" accent6="accent6" hlink="hlink" folHlink="folHlink"/>
    </a:extraClrScheme>
    <a:extraClrScheme>
      <a:clrScheme name="Profile 3">
        <a:dk1>
          <a:srgbClr val="333333"/>
        </a:dk1>
        <a:lt1>
          <a:srgbClr val="FFFFFF"/>
        </a:lt1>
        <a:dk2>
          <a:srgbClr val="000000"/>
        </a:dk2>
        <a:lt2>
          <a:srgbClr val="FFFFFF"/>
        </a:lt2>
        <a:accent1>
          <a:srgbClr val="3399FF"/>
        </a:accent1>
        <a:accent2>
          <a:srgbClr val="CC0000"/>
        </a:accent2>
        <a:accent3>
          <a:srgbClr val="AAAAAA"/>
        </a:accent3>
        <a:accent4>
          <a:srgbClr val="DADADA"/>
        </a:accent4>
        <a:accent5>
          <a:srgbClr val="ADCAFF"/>
        </a:accent5>
        <a:accent6>
          <a:srgbClr val="B90000"/>
        </a:accent6>
        <a:hlink>
          <a:srgbClr val="666699"/>
        </a:hlink>
        <a:folHlink>
          <a:srgbClr val="6600CC"/>
        </a:folHlink>
      </a:clrScheme>
      <a:clrMap bg1="dk2" tx1="lt1" bg2="dk1" tx2="lt2" accent1="accent1" accent2="accent2" accent3="accent3" accent4="accent4" accent5="accent5" accent6="accent6" hlink="hlink" folHlink="folHlink"/>
    </a:extraClrScheme>
    <a:extraClrScheme>
      <a:clrScheme name="Profile 4">
        <a:dk1>
          <a:srgbClr val="4B3D1B"/>
        </a:dk1>
        <a:lt1>
          <a:srgbClr val="FFFFFF"/>
        </a:lt1>
        <a:dk2>
          <a:srgbClr val="330000"/>
        </a:dk2>
        <a:lt2>
          <a:srgbClr val="FFFFFF"/>
        </a:lt2>
        <a:accent1>
          <a:srgbClr val="CC9900"/>
        </a:accent1>
        <a:accent2>
          <a:srgbClr val="CC6600"/>
        </a:accent2>
        <a:accent3>
          <a:srgbClr val="ADAAAA"/>
        </a:accent3>
        <a:accent4>
          <a:srgbClr val="DADADA"/>
        </a:accent4>
        <a:accent5>
          <a:srgbClr val="E2CAAA"/>
        </a:accent5>
        <a:accent6>
          <a:srgbClr val="B95C00"/>
        </a:accent6>
        <a:hlink>
          <a:srgbClr val="666699"/>
        </a:hlink>
        <a:folHlink>
          <a:srgbClr val="CCCC00"/>
        </a:folHlink>
      </a:clrScheme>
      <a:clrMap bg1="dk2" tx1="lt1" bg2="dk1" tx2="lt2" accent1="accent1" accent2="accent2" accent3="accent3" accent4="accent4" accent5="accent5" accent6="accent6" hlink="hlink" folHlink="folHlink"/>
    </a:extraClrScheme>
    <a:extraClrScheme>
      <a:clrScheme name="Profile 5">
        <a:dk1>
          <a:srgbClr val="006666"/>
        </a:dk1>
        <a:lt1>
          <a:srgbClr val="FFFFFF"/>
        </a:lt1>
        <a:dk2>
          <a:srgbClr val="003366"/>
        </a:dk2>
        <a:lt2>
          <a:srgbClr val="FFFFFF"/>
        </a:lt2>
        <a:accent1>
          <a:srgbClr val="0099CC"/>
        </a:accent1>
        <a:accent2>
          <a:srgbClr val="6666FF"/>
        </a:accent2>
        <a:accent3>
          <a:srgbClr val="AAADB8"/>
        </a:accent3>
        <a:accent4>
          <a:srgbClr val="DADADA"/>
        </a:accent4>
        <a:accent5>
          <a:srgbClr val="AACAE2"/>
        </a:accent5>
        <a:accent6>
          <a:srgbClr val="5C5CE7"/>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Profile 6">
        <a:dk1>
          <a:srgbClr val="003366"/>
        </a:dk1>
        <a:lt1>
          <a:srgbClr val="FFFFFF"/>
        </a:lt1>
        <a:dk2>
          <a:srgbClr val="006666"/>
        </a:dk2>
        <a:lt2>
          <a:srgbClr val="FFFFFF"/>
        </a:lt2>
        <a:accent1>
          <a:srgbClr val="6699FF"/>
        </a:accent1>
        <a:accent2>
          <a:srgbClr val="00CCFF"/>
        </a:accent2>
        <a:accent3>
          <a:srgbClr val="AAB8B8"/>
        </a:accent3>
        <a:accent4>
          <a:srgbClr val="DADADA"/>
        </a:accent4>
        <a:accent5>
          <a:srgbClr val="B8CAFF"/>
        </a:accent5>
        <a:accent6>
          <a:srgbClr val="00B9E7"/>
        </a:accent6>
        <a:hlink>
          <a:srgbClr val="FFFFCC"/>
        </a:hlink>
        <a:folHlink>
          <a:srgbClr val="33CCCC"/>
        </a:folHlink>
      </a:clrScheme>
      <a:clrMap bg1="dk2" tx1="lt1" bg2="dk1" tx2="lt2" accent1="accent1" accent2="accent2" accent3="accent3" accent4="accent4" accent5="accent5" accent6="accent6" hlink="hlink" folHlink="folHlink"/>
    </a:extraClrScheme>
    <a:extraClrScheme>
      <a:clrScheme name="Profile 7">
        <a:dk1>
          <a:srgbClr val="000000"/>
        </a:dk1>
        <a:lt1>
          <a:srgbClr val="619CB1"/>
        </a:lt1>
        <a:dk2>
          <a:srgbClr val="FFFFFF"/>
        </a:dk2>
        <a:lt2>
          <a:srgbClr val="4E899E"/>
        </a:lt2>
        <a:accent1>
          <a:srgbClr val="FFCC00"/>
        </a:accent1>
        <a:accent2>
          <a:srgbClr val="B6523E"/>
        </a:accent2>
        <a:accent3>
          <a:srgbClr val="B7CBD5"/>
        </a:accent3>
        <a:accent4>
          <a:srgbClr val="000000"/>
        </a:accent4>
        <a:accent5>
          <a:srgbClr val="FFE2AA"/>
        </a:accent5>
        <a:accent6>
          <a:srgbClr val="A54937"/>
        </a:accent6>
        <a:hlink>
          <a:srgbClr val="99CC00"/>
        </a:hlink>
        <a:folHlink>
          <a:srgbClr val="666699"/>
        </a:folHlink>
      </a:clrScheme>
      <a:clrMap bg1="lt1" tx1="dk1" bg2="lt2" tx2="dk2" accent1="accent1" accent2="accent2" accent3="accent3" accent4="accent4" accent5="accent5" accent6="accent6" hlink="hlink" folHlink="folHlink"/>
    </a:extraClrScheme>
    <a:extraClrScheme>
      <a:clrScheme name="Profile 8">
        <a:dk1>
          <a:srgbClr val="598600"/>
        </a:dk1>
        <a:lt1>
          <a:srgbClr val="FFFFFF"/>
        </a:lt1>
        <a:dk2>
          <a:srgbClr val="336600"/>
        </a:dk2>
        <a:lt2>
          <a:srgbClr val="FFFFFF"/>
        </a:lt2>
        <a:accent1>
          <a:srgbClr val="33CC33"/>
        </a:accent1>
        <a:accent2>
          <a:srgbClr val="99CC00"/>
        </a:accent2>
        <a:accent3>
          <a:srgbClr val="ADB8AA"/>
        </a:accent3>
        <a:accent4>
          <a:srgbClr val="DADADA"/>
        </a:accent4>
        <a:accent5>
          <a:srgbClr val="ADE2AD"/>
        </a:accent5>
        <a:accent6>
          <a:srgbClr val="8AB900"/>
        </a:accent6>
        <a:hlink>
          <a:srgbClr val="FFCC00"/>
        </a:hlink>
        <a:folHlink>
          <a:srgbClr val="FFFF99"/>
        </a:folHlink>
      </a:clrScheme>
      <a:clrMap bg1="dk2" tx1="lt1" bg2="dk1" tx2="lt2" accent1="accent1" accent2="accent2" accent3="accent3" accent4="accent4" accent5="accent5" accent6="accent6" hlink="hlink" folHlink="folHlink"/>
    </a:extraClrScheme>
    <a:extraClrScheme>
      <a:clrScheme name="Profile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Profile</Template>
  <TotalTime>4288</TotalTime>
  <Words>2693</Words>
  <Application>Microsoft Office PowerPoint</Application>
  <PresentationFormat>全屏显示(4:3)</PresentationFormat>
  <Paragraphs>312</Paragraphs>
  <Slides>56</Slides>
  <Notes>56</Notes>
  <HiddenSlides>0</HiddenSlides>
  <MMClips>0</MMClips>
  <ScaleCrop>false</ScaleCrop>
  <HeadingPairs>
    <vt:vector size="8" baseType="variant">
      <vt:variant>
        <vt:lpstr>已用的字体</vt:lpstr>
      </vt:variant>
      <vt:variant>
        <vt:i4>7</vt:i4>
      </vt:variant>
      <vt:variant>
        <vt:lpstr>主题</vt:lpstr>
      </vt:variant>
      <vt:variant>
        <vt:i4>1</vt:i4>
      </vt:variant>
      <vt:variant>
        <vt:lpstr>嵌入 OLE 服务器</vt:lpstr>
      </vt:variant>
      <vt:variant>
        <vt:i4>1</vt:i4>
      </vt:variant>
      <vt:variant>
        <vt:lpstr>幻灯片标题</vt:lpstr>
      </vt:variant>
      <vt:variant>
        <vt:i4>56</vt:i4>
      </vt:variant>
    </vt:vector>
  </HeadingPairs>
  <TitlesOfParts>
    <vt:vector size="65" baseType="lpstr">
      <vt:lpstr>Verdana</vt:lpstr>
      <vt:lpstr>宋体</vt:lpstr>
      <vt:lpstr>Arial</vt:lpstr>
      <vt:lpstr>Wingdings</vt:lpstr>
      <vt:lpstr>Times New Roman</vt:lpstr>
      <vt:lpstr>Tahoma</vt:lpstr>
      <vt:lpstr>Arial Black</vt:lpstr>
      <vt:lpstr>Profile</vt:lpstr>
      <vt:lpstr>画笔图片</vt:lpstr>
      <vt:lpstr>Routing and Routers</vt:lpstr>
      <vt:lpstr>Routing and Routers</vt:lpstr>
      <vt:lpstr>Router Basics</vt:lpstr>
      <vt:lpstr>Internal Components</vt:lpstr>
      <vt:lpstr>RAM</vt:lpstr>
      <vt:lpstr>NVRAM</vt:lpstr>
      <vt:lpstr>Flash</vt:lpstr>
      <vt:lpstr>ROM</vt:lpstr>
      <vt:lpstr>Interfaces</vt:lpstr>
      <vt:lpstr>Router Startup Procedure</vt:lpstr>
      <vt:lpstr>PowerPoint 演示文稿</vt:lpstr>
      <vt:lpstr>Software Startup Procedure</vt:lpstr>
      <vt:lpstr>Router Startup Procedure</vt:lpstr>
      <vt:lpstr>PowerPoint 演示文稿</vt:lpstr>
      <vt:lpstr>PowerPoint 演示文稿</vt:lpstr>
      <vt:lpstr>Static and Dynamic Route</vt:lpstr>
      <vt:lpstr>Static and Dynamic Route</vt:lpstr>
      <vt:lpstr>PowerPoint 演示文稿</vt:lpstr>
      <vt:lpstr>Administrative Distance</vt:lpstr>
      <vt:lpstr>Dynamic Routing</vt:lpstr>
      <vt:lpstr>PowerPoint 演示文稿</vt:lpstr>
      <vt:lpstr>Time to Convergence</vt:lpstr>
      <vt:lpstr>Classification of Routing Protocols</vt:lpstr>
      <vt:lpstr>Distance-Vector Protocol</vt:lpstr>
      <vt:lpstr>PowerPoint 演示文稿</vt:lpstr>
      <vt:lpstr>PowerPoint 演示文稿</vt:lpstr>
      <vt:lpstr>PowerPoint 演示文稿</vt:lpstr>
      <vt:lpstr>Solution: Route Poisoning</vt:lpstr>
      <vt:lpstr>PowerPoint 演示文稿</vt:lpstr>
      <vt:lpstr>PowerPoint 演示文稿</vt:lpstr>
      <vt:lpstr>Prevent Sending Route update  </vt:lpstr>
      <vt:lpstr>Link-state  Protocol</vt:lpstr>
      <vt:lpstr>PowerPoint 演示文稿</vt:lpstr>
      <vt:lpstr>PowerPoint 演示文稿</vt:lpstr>
      <vt:lpstr>PowerPoint 演示文稿</vt:lpstr>
      <vt:lpstr>PowerPoint 演示文稿</vt:lpstr>
      <vt:lpstr>PowerPoint 演示文稿</vt:lpstr>
      <vt:lpstr>PowerPoint 演示文稿</vt:lpstr>
      <vt:lpstr>Primary Goals of Routing Protocols</vt:lpstr>
      <vt:lpstr>PowerPoint 演示文稿</vt:lpstr>
      <vt:lpstr>Define Default Route</vt:lpstr>
      <vt:lpstr>Define Default Route(I)</vt:lpstr>
      <vt:lpstr>Define Default Route(II)</vt:lpstr>
      <vt:lpstr>RIP History</vt:lpstr>
      <vt:lpstr>RIP History</vt:lpstr>
      <vt:lpstr>RIP Configuration</vt:lpstr>
      <vt:lpstr>RIP Configuration</vt:lpstr>
      <vt:lpstr>RIP v2</vt:lpstr>
      <vt:lpstr>Comparing RIPv1 and RIPv2</vt:lpstr>
      <vt:lpstr>RIP v2 Configuration</vt:lpstr>
      <vt:lpstr>RIP v2 Configuration Example</vt:lpstr>
      <vt:lpstr>Verifying &amp;Troubleshooting</vt:lpstr>
      <vt:lpstr>PowerPoint 演示文稿</vt:lpstr>
      <vt:lpstr>PowerPoint 演示文稿</vt:lpstr>
      <vt:lpstr>PowerPoint 演示文稿</vt:lpstr>
      <vt:lpstr>PowerPoint 演示文稿</vt:lpstr>
    </vt:vector>
  </TitlesOfParts>
  <Company>南京大学</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南京大学软件学院建院方案汇报</dc:title>
  <dc:creator>骆斌</dc:creator>
  <cp:lastModifiedBy>幽弥狂</cp:lastModifiedBy>
  <cp:revision>154</cp:revision>
  <dcterms:created xsi:type="dcterms:W3CDTF">2002-05-31T00:39:28Z</dcterms:created>
  <dcterms:modified xsi:type="dcterms:W3CDTF">2019-09-17T18:18:12Z</dcterms:modified>
</cp:coreProperties>
</file>